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  <p:sldMasterId id="2147483841" r:id="rId5"/>
    <p:sldMasterId id="2147483837" r:id="rId6"/>
    <p:sldMasterId id="2147483815" r:id="rId7"/>
    <p:sldMasterId id="2147483648" r:id="rId8"/>
    <p:sldMasterId id="2147483782" r:id="rId9"/>
    <p:sldMasterId id="2147483833" r:id="rId10"/>
    <p:sldMasterId id="2147483847" r:id="rId11"/>
    <p:sldMasterId id="2147483804" r:id="rId12"/>
  </p:sldMasterIdLst>
  <p:notesMasterIdLst>
    <p:notesMasterId r:id="rId26"/>
  </p:notesMasterIdLst>
  <p:sldIdLst>
    <p:sldId id="263" r:id="rId13"/>
    <p:sldId id="573" r:id="rId14"/>
    <p:sldId id="612" r:id="rId15"/>
    <p:sldId id="647" r:id="rId16"/>
    <p:sldId id="650" r:id="rId17"/>
    <p:sldId id="648" r:id="rId18"/>
    <p:sldId id="649" r:id="rId19"/>
    <p:sldId id="651" r:id="rId20"/>
    <p:sldId id="652" r:id="rId21"/>
    <p:sldId id="653" r:id="rId22"/>
    <p:sldId id="654" r:id="rId23"/>
    <p:sldId id="646" r:id="rId24"/>
    <p:sldId id="644" r:id="rId2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8"/>
    <a:srgbClr val="004EA8"/>
    <a:srgbClr val="008AD8"/>
    <a:srgbClr val="005197"/>
    <a:srgbClr val="69B3E8"/>
    <a:srgbClr val="64A70A"/>
    <a:srgbClr val="008522"/>
    <a:srgbClr val="FF2A03"/>
    <a:srgbClr val="002E5A"/>
    <a:srgbClr val="E0A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ys stil 3 – uthev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ys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ddels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20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le Langeland" userId="3d57709e-bca3-42c1-9a25-9ec50153fa03" providerId="ADAL" clId="{13DF8E09-8402-48C7-9B51-DC7308003378}"/>
    <pc:docChg chg="undo custSel addSld delSld modSld sldOrd">
      <pc:chgData name="Jarle Langeland" userId="3d57709e-bca3-42c1-9a25-9ec50153fa03" providerId="ADAL" clId="{13DF8E09-8402-48C7-9B51-DC7308003378}" dt="2023-01-03T15:26:32.635" v="788" actId="26606"/>
      <pc:docMkLst>
        <pc:docMk/>
      </pc:docMkLst>
      <pc:sldChg chg="del">
        <pc:chgData name="Jarle Langeland" userId="3d57709e-bca3-42c1-9a25-9ec50153fa03" providerId="ADAL" clId="{13DF8E09-8402-48C7-9B51-DC7308003378}" dt="2023-01-03T09:37:52.711" v="5" actId="47"/>
        <pc:sldMkLst>
          <pc:docMk/>
          <pc:sldMk cId="605081722" sldId="603"/>
        </pc:sldMkLst>
      </pc:sldChg>
      <pc:sldChg chg="del">
        <pc:chgData name="Jarle Langeland" userId="3d57709e-bca3-42c1-9a25-9ec50153fa03" providerId="ADAL" clId="{13DF8E09-8402-48C7-9B51-DC7308003378}" dt="2023-01-03T09:37:55.171" v="17" actId="47"/>
        <pc:sldMkLst>
          <pc:docMk/>
          <pc:sldMk cId="2308777961" sldId="615"/>
        </pc:sldMkLst>
      </pc:sldChg>
      <pc:sldChg chg="del">
        <pc:chgData name="Jarle Langeland" userId="3d57709e-bca3-42c1-9a25-9ec50153fa03" providerId="ADAL" clId="{13DF8E09-8402-48C7-9B51-DC7308003378}" dt="2023-01-03T09:37:57.041" v="20" actId="47"/>
        <pc:sldMkLst>
          <pc:docMk/>
          <pc:sldMk cId="2210561357" sldId="632"/>
        </pc:sldMkLst>
      </pc:sldChg>
      <pc:sldChg chg="del">
        <pc:chgData name="Jarle Langeland" userId="3d57709e-bca3-42c1-9a25-9ec50153fa03" providerId="ADAL" clId="{13DF8E09-8402-48C7-9B51-DC7308003378}" dt="2023-01-03T14:38:42.181" v="266" actId="47"/>
        <pc:sldMkLst>
          <pc:docMk/>
          <pc:sldMk cId="247164465" sldId="633"/>
        </pc:sldMkLst>
      </pc:sldChg>
      <pc:sldChg chg="addSp delSp modSp new del mod setBg">
        <pc:chgData name="Jarle Langeland" userId="3d57709e-bca3-42c1-9a25-9ec50153fa03" providerId="ADAL" clId="{13DF8E09-8402-48C7-9B51-DC7308003378}" dt="2023-01-03T14:28:57.066" v="131" actId="47"/>
        <pc:sldMkLst>
          <pc:docMk/>
          <pc:sldMk cId="2927994300" sldId="645"/>
        </pc:sldMkLst>
        <pc:spChg chg="del">
          <ac:chgData name="Jarle Langeland" userId="3d57709e-bca3-42c1-9a25-9ec50153fa03" providerId="ADAL" clId="{13DF8E09-8402-48C7-9B51-DC7308003378}" dt="2023-01-03T10:01:48.822" v="24" actId="26606"/>
          <ac:spMkLst>
            <pc:docMk/>
            <pc:sldMk cId="2927994300" sldId="645"/>
            <ac:spMk id="2" creationId="{398F24F9-AA39-40C5-8DED-4389C05334D5}"/>
          </ac:spMkLst>
        </pc:spChg>
        <pc:spChg chg="del">
          <ac:chgData name="Jarle Langeland" userId="3d57709e-bca3-42c1-9a25-9ec50153fa03" providerId="ADAL" clId="{13DF8E09-8402-48C7-9B51-DC7308003378}" dt="2023-01-03T09:44:48.299" v="23"/>
          <ac:spMkLst>
            <pc:docMk/>
            <pc:sldMk cId="2927994300" sldId="645"/>
            <ac:spMk id="3" creationId="{49BF9F89-0A84-4FE2-ACC6-469DD3A198A0}"/>
          </ac:spMkLst>
        </pc:spChg>
        <pc:spChg chg="del">
          <ac:chgData name="Jarle Langeland" userId="3d57709e-bca3-42c1-9a25-9ec50153fa03" providerId="ADAL" clId="{13DF8E09-8402-48C7-9B51-DC7308003378}" dt="2023-01-03T10:01:48.822" v="24" actId="26606"/>
          <ac:spMkLst>
            <pc:docMk/>
            <pc:sldMk cId="2927994300" sldId="645"/>
            <ac:spMk id="4" creationId="{085D186A-446C-415E-AA8A-5C7D5BA5855A}"/>
          </ac:spMkLst>
        </pc:spChg>
        <pc:spChg chg="add mod">
          <ac:chgData name="Jarle Langeland" userId="3d57709e-bca3-42c1-9a25-9ec50153fa03" providerId="ADAL" clId="{13DF8E09-8402-48C7-9B51-DC7308003378}" dt="2023-01-03T14:17:58.866" v="30" actId="478"/>
          <ac:spMkLst>
            <pc:docMk/>
            <pc:sldMk cId="2927994300" sldId="645"/>
            <ac:spMk id="7" creationId="{92235F1F-2B56-4064-B5FE-3819FD1FF998}"/>
          </ac:spMkLst>
        </pc:spChg>
        <pc:picChg chg="add del mod">
          <ac:chgData name="Jarle Langeland" userId="3d57709e-bca3-42c1-9a25-9ec50153fa03" providerId="ADAL" clId="{13DF8E09-8402-48C7-9B51-DC7308003378}" dt="2023-01-03T14:17:58.866" v="30" actId="478"/>
          <ac:picMkLst>
            <pc:docMk/>
            <pc:sldMk cId="2927994300" sldId="645"/>
            <ac:picMk id="5" creationId="{E07F9725-62C4-4624-9AB6-332ADF6D27C7}"/>
          </ac:picMkLst>
        </pc:picChg>
        <pc:picChg chg="add mod modCrop">
          <ac:chgData name="Jarle Langeland" userId="3d57709e-bca3-42c1-9a25-9ec50153fa03" providerId="ADAL" clId="{13DF8E09-8402-48C7-9B51-DC7308003378}" dt="2023-01-03T14:22:14.029" v="52" actId="14100"/>
          <ac:picMkLst>
            <pc:docMk/>
            <pc:sldMk cId="2927994300" sldId="645"/>
            <ac:picMk id="8" creationId="{3CB372A5-D7AA-4582-96EB-5A28948F9D36}"/>
          </ac:picMkLst>
        </pc:picChg>
      </pc:sldChg>
      <pc:sldChg chg="addSp delSp modSp new mod">
        <pc:chgData name="Jarle Langeland" userId="3d57709e-bca3-42c1-9a25-9ec50153fa03" providerId="ADAL" clId="{13DF8E09-8402-48C7-9B51-DC7308003378}" dt="2023-01-03T15:26:32.635" v="788" actId="26606"/>
        <pc:sldMkLst>
          <pc:docMk/>
          <pc:sldMk cId="2948328746" sldId="646"/>
        </pc:sldMkLst>
        <pc:spChg chg="mod">
          <ac:chgData name="Jarle Langeland" userId="3d57709e-bca3-42c1-9a25-9ec50153fa03" providerId="ADAL" clId="{13DF8E09-8402-48C7-9B51-DC7308003378}" dt="2023-01-03T14:38:56.586" v="299" actId="20577"/>
          <ac:spMkLst>
            <pc:docMk/>
            <pc:sldMk cId="2948328746" sldId="646"/>
            <ac:spMk id="2" creationId="{E911C7BB-F50F-46A0-9EC3-46FD0A889222}"/>
          </ac:spMkLst>
        </pc:spChg>
        <pc:spChg chg="add del mod">
          <ac:chgData name="Jarle Langeland" userId="3d57709e-bca3-42c1-9a25-9ec50153fa03" providerId="ADAL" clId="{13DF8E09-8402-48C7-9B51-DC7308003378}" dt="2023-01-03T15:26:01.907" v="785" actId="26606"/>
          <ac:spMkLst>
            <pc:docMk/>
            <pc:sldMk cId="2948328746" sldId="646"/>
            <ac:spMk id="3" creationId="{24242BBA-3701-4E62-9135-9C6FAC3FE944}"/>
          </ac:spMkLst>
        </pc:spChg>
        <pc:spChg chg="mod">
          <ac:chgData name="Jarle Langeland" userId="3d57709e-bca3-42c1-9a25-9ec50153fa03" providerId="ADAL" clId="{13DF8E09-8402-48C7-9B51-DC7308003378}" dt="2023-01-03T14:48:18.218" v="763" actId="27636"/>
          <ac:spMkLst>
            <pc:docMk/>
            <pc:sldMk cId="2948328746" sldId="646"/>
            <ac:spMk id="4" creationId="{725E367D-7443-4B23-BF76-89D6F5AE2D68}"/>
          </ac:spMkLst>
        </pc:spChg>
        <pc:graphicFrameChg chg="add del">
          <ac:chgData name="Jarle Langeland" userId="3d57709e-bca3-42c1-9a25-9ec50153fa03" providerId="ADAL" clId="{13DF8E09-8402-48C7-9B51-DC7308003378}" dt="2023-01-03T15:26:01.892" v="784" actId="26606"/>
          <ac:graphicFrameMkLst>
            <pc:docMk/>
            <pc:sldMk cId="2948328746" sldId="646"/>
            <ac:graphicFrameMk id="9" creationId="{E329D617-182B-48DD-8810-185350E4121B}"/>
          </ac:graphicFrameMkLst>
        </pc:graphicFrameChg>
        <pc:graphicFrameChg chg="add modGraphic">
          <ac:chgData name="Jarle Langeland" userId="3d57709e-bca3-42c1-9a25-9ec50153fa03" providerId="ADAL" clId="{13DF8E09-8402-48C7-9B51-DC7308003378}" dt="2023-01-03T15:26:32.635" v="788" actId="26606"/>
          <ac:graphicFrameMkLst>
            <pc:docMk/>
            <pc:sldMk cId="2948328746" sldId="646"/>
            <ac:graphicFrameMk id="11" creationId="{6BD62707-6E4C-9372-F9F1-C4D9BF96BECE}"/>
          </ac:graphicFrameMkLst>
        </pc:graphicFrameChg>
        <pc:picChg chg="add del mod">
          <ac:chgData name="Jarle Langeland" userId="3d57709e-bca3-42c1-9a25-9ec50153fa03" providerId="ADAL" clId="{13DF8E09-8402-48C7-9B51-DC7308003378}" dt="2023-01-03T15:26:09.322" v="787" actId="478"/>
          <ac:picMkLst>
            <pc:docMk/>
            <pc:sldMk cId="2948328746" sldId="646"/>
            <ac:picMk id="6" creationId="{F648CB5A-6A8A-42C6-A3B6-A45DF170681B}"/>
          </ac:picMkLst>
        </pc:picChg>
        <pc:picChg chg="add mod">
          <ac:chgData name="Jarle Langeland" userId="3d57709e-bca3-42c1-9a25-9ec50153fa03" providerId="ADAL" clId="{13DF8E09-8402-48C7-9B51-DC7308003378}" dt="2023-01-03T15:26:06.642" v="786" actId="1076"/>
          <ac:picMkLst>
            <pc:docMk/>
            <pc:sldMk cId="2948328746" sldId="646"/>
            <ac:picMk id="7" creationId="{80BBEA39-E057-4FA2-B488-237A720D09E0}"/>
          </ac:picMkLst>
        </pc:picChg>
      </pc:sldChg>
      <pc:sldChg chg="addSp delSp modSp new mod ord setBg">
        <pc:chgData name="Jarle Langeland" userId="3d57709e-bca3-42c1-9a25-9ec50153fa03" providerId="ADAL" clId="{13DF8E09-8402-48C7-9B51-DC7308003378}" dt="2023-01-03T14:15:28.080" v="29"/>
        <pc:sldMkLst>
          <pc:docMk/>
          <pc:sldMk cId="3228937796" sldId="647"/>
        </pc:sldMkLst>
        <pc:spChg chg="del">
          <ac:chgData name="Jarle Langeland" userId="3d57709e-bca3-42c1-9a25-9ec50153fa03" providerId="ADAL" clId="{13DF8E09-8402-48C7-9B51-DC7308003378}" dt="2023-01-03T10:03:49.192" v="27" actId="26606"/>
          <ac:spMkLst>
            <pc:docMk/>
            <pc:sldMk cId="3228937796" sldId="647"/>
            <ac:spMk id="2" creationId="{A6791BE5-D366-42E2-BCF1-84CEAB835089}"/>
          </ac:spMkLst>
        </pc:spChg>
        <pc:spChg chg="del">
          <ac:chgData name="Jarle Langeland" userId="3d57709e-bca3-42c1-9a25-9ec50153fa03" providerId="ADAL" clId="{13DF8E09-8402-48C7-9B51-DC7308003378}" dt="2023-01-03T10:03:47.197" v="26"/>
          <ac:spMkLst>
            <pc:docMk/>
            <pc:sldMk cId="3228937796" sldId="647"/>
            <ac:spMk id="3" creationId="{11FCC9C2-D49C-485B-9F6E-941F6A749344}"/>
          </ac:spMkLst>
        </pc:spChg>
        <pc:spChg chg="del">
          <ac:chgData name="Jarle Langeland" userId="3d57709e-bca3-42c1-9a25-9ec50153fa03" providerId="ADAL" clId="{13DF8E09-8402-48C7-9B51-DC7308003378}" dt="2023-01-03T10:03:49.192" v="27" actId="26606"/>
          <ac:spMkLst>
            <pc:docMk/>
            <pc:sldMk cId="3228937796" sldId="647"/>
            <ac:spMk id="4" creationId="{417BD375-24FA-41C1-8931-DC3615C0EA5A}"/>
          </ac:spMkLst>
        </pc:spChg>
        <pc:spChg chg="add">
          <ac:chgData name="Jarle Langeland" userId="3d57709e-bca3-42c1-9a25-9ec50153fa03" providerId="ADAL" clId="{13DF8E09-8402-48C7-9B51-DC7308003378}" dt="2023-01-03T10:03:49.192" v="27" actId="26606"/>
          <ac:spMkLst>
            <pc:docMk/>
            <pc:sldMk cId="3228937796" sldId="647"/>
            <ac:spMk id="10" creationId="{42A4FC2C-047E-45A5-965D-8E1E3BF09BC6}"/>
          </ac:spMkLst>
        </pc:spChg>
        <pc:picChg chg="add mod">
          <ac:chgData name="Jarle Langeland" userId="3d57709e-bca3-42c1-9a25-9ec50153fa03" providerId="ADAL" clId="{13DF8E09-8402-48C7-9B51-DC7308003378}" dt="2023-01-03T10:03:49.192" v="27" actId="26606"/>
          <ac:picMkLst>
            <pc:docMk/>
            <pc:sldMk cId="3228937796" sldId="647"/>
            <ac:picMk id="5" creationId="{57458655-8F45-4BE8-92BE-E4B20843D62D}"/>
          </ac:picMkLst>
        </pc:picChg>
      </pc:sldChg>
      <pc:sldChg chg="addSp delSp modSp new mod setBg">
        <pc:chgData name="Jarle Langeland" userId="3d57709e-bca3-42c1-9a25-9ec50153fa03" providerId="ADAL" clId="{13DF8E09-8402-48C7-9B51-DC7308003378}" dt="2023-01-03T14:28:50.578" v="130" actId="14100"/>
        <pc:sldMkLst>
          <pc:docMk/>
          <pc:sldMk cId="1046024245" sldId="648"/>
        </pc:sldMkLst>
        <pc:spChg chg="del">
          <ac:chgData name="Jarle Langeland" userId="3d57709e-bca3-42c1-9a25-9ec50153fa03" providerId="ADAL" clId="{13DF8E09-8402-48C7-9B51-DC7308003378}" dt="2023-01-03T14:21:34.353" v="46" actId="26606"/>
          <ac:spMkLst>
            <pc:docMk/>
            <pc:sldMk cId="1046024245" sldId="648"/>
            <ac:spMk id="2" creationId="{1837EC85-1B87-4DA8-B8BE-2580B75B9015}"/>
          </ac:spMkLst>
        </pc:spChg>
        <pc:spChg chg="del">
          <ac:chgData name="Jarle Langeland" userId="3d57709e-bca3-42c1-9a25-9ec50153fa03" providerId="ADAL" clId="{13DF8E09-8402-48C7-9B51-DC7308003378}" dt="2023-01-03T14:21:32.112" v="45"/>
          <ac:spMkLst>
            <pc:docMk/>
            <pc:sldMk cId="1046024245" sldId="648"/>
            <ac:spMk id="3" creationId="{7F58B040-4D0B-490B-A05D-2523437A3C45}"/>
          </ac:spMkLst>
        </pc:spChg>
        <pc:spChg chg="add del mod">
          <ac:chgData name="Jarle Langeland" userId="3d57709e-bca3-42c1-9a25-9ec50153fa03" providerId="ADAL" clId="{13DF8E09-8402-48C7-9B51-DC7308003378}" dt="2023-01-03T14:25:28.482" v="64"/>
          <ac:spMkLst>
            <pc:docMk/>
            <pc:sldMk cId="1046024245" sldId="648"/>
            <ac:spMk id="6" creationId="{F4BF3A82-F962-4362-A5F1-19AF0D1D9EF6}"/>
          </ac:spMkLst>
        </pc:spChg>
        <pc:spChg chg="add del mod">
          <ac:chgData name="Jarle Langeland" userId="3d57709e-bca3-42c1-9a25-9ec50153fa03" providerId="ADAL" clId="{13DF8E09-8402-48C7-9B51-DC7308003378}" dt="2023-01-03T14:28:36.667" v="126"/>
          <ac:spMkLst>
            <pc:docMk/>
            <pc:sldMk cId="1046024245" sldId="648"/>
            <ac:spMk id="9" creationId="{72BC08B6-7364-45F2-A116-E0BF97759E15}"/>
          </ac:spMkLst>
        </pc:spChg>
        <pc:spChg chg="add mod">
          <ac:chgData name="Jarle Langeland" userId="3d57709e-bca3-42c1-9a25-9ec50153fa03" providerId="ADAL" clId="{13DF8E09-8402-48C7-9B51-DC7308003378}" dt="2023-01-03T14:27:38.376" v="125" actId="14100"/>
          <ac:spMkLst>
            <pc:docMk/>
            <pc:sldMk cId="1046024245" sldId="648"/>
            <ac:spMk id="10" creationId="{AA5F1B06-8801-4F87-BEF8-11633E2F09E5}"/>
          </ac:spMkLst>
        </pc:spChg>
        <pc:picChg chg="add del mod modCrop">
          <ac:chgData name="Jarle Langeland" userId="3d57709e-bca3-42c1-9a25-9ec50153fa03" providerId="ADAL" clId="{13DF8E09-8402-48C7-9B51-DC7308003378}" dt="2023-01-03T14:25:24.390" v="63" actId="478"/>
          <ac:picMkLst>
            <pc:docMk/>
            <pc:sldMk cId="1046024245" sldId="648"/>
            <ac:picMk id="4" creationId="{6204D032-42B7-4722-9586-DC4A8DFCBED8}"/>
          </ac:picMkLst>
        </pc:picChg>
        <pc:picChg chg="add del mod">
          <ac:chgData name="Jarle Langeland" userId="3d57709e-bca3-42c1-9a25-9ec50153fa03" providerId="ADAL" clId="{13DF8E09-8402-48C7-9B51-DC7308003378}" dt="2023-01-03T14:26:29.645" v="83" actId="21"/>
          <ac:picMkLst>
            <pc:docMk/>
            <pc:sldMk cId="1046024245" sldId="648"/>
            <ac:picMk id="7" creationId="{6B62A3ED-71F8-43E5-96C6-D36DF6D3792F}"/>
          </ac:picMkLst>
        </pc:picChg>
        <pc:picChg chg="add mod">
          <ac:chgData name="Jarle Langeland" userId="3d57709e-bca3-42c1-9a25-9ec50153fa03" providerId="ADAL" clId="{13DF8E09-8402-48C7-9B51-DC7308003378}" dt="2023-01-03T14:28:50.578" v="130" actId="14100"/>
          <ac:picMkLst>
            <pc:docMk/>
            <pc:sldMk cId="1046024245" sldId="648"/>
            <ac:picMk id="11" creationId="{E34F4ADA-C3EA-4B5B-A968-752CD347218B}"/>
          </ac:picMkLst>
        </pc:picChg>
      </pc:sldChg>
      <pc:sldChg chg="addSp delSp modSp new mod">
        <pc:chgData name="Jarle Langeland" userId="3d57709e-bca3-42c1-9a25-9ec50153fa03" providerId="ADAL" clId="{13DF8E09-8402-48C7-9B51-DC7308003378}" dt="2023-01-03T14:31:28.003" v="163" actId="14100"/>
        <pc:sldMkLst>
          <pc:docMk/>
          <pc:sldMk cId="3201534778" sldId="649"/>
        </pc:sldMkLst>
        <pc:spChg chg="del">
          <ac:chgData name="Jarle Langeland" userId="3d57709e-bca3-42c1-9a25-9ec50153fa03" providerId="ADAL" clId="{13DF8E09-8402-48C7-9B51-DC7308003378}" dt="2023-01-03T14:29:50.346" v="133"/>
          <ac:spMkLst>
            <pc:docMk/>
            <pc:sldMk cId="3201534778" sldId="649"/>
            <ac:spMk id="2" creationId="{0723692A-2494-4603-AD8F-AD8E8366FA2C}"/>
          </ac:spMkLst>
        </pc:spChg>
        <pc:spChg chg="del">
          <ac:chgData name="Jarle Langeland" userId="3d57709e-bca3-42c1-9a25-9ec50153fa03" providerId="ADAL" clId="{13DF8E09-8402-48C7-9B51-DC7308003378}" dt="2023-01-03T14:23:57.500" v="58"/>
          <ac:spMkLst>
            <pc:docMk/>
            <pc:sldMk cId="3201534778" sldId="649"/>
            <ac:spMk id="3" creationId="{48A1499E-6853-4EFD-A1BD-E2AEA94FDC0B}"/>
          </ac:spMkLst>
        </pc:spChg>
        <pc:spChg chg="add del mod">
          <ac:chgData name="Jarle Langeland" userId="3d57709e-bca3-42c1-9a25-9ec50153fa03" providerId="ADAL" clId="{13DF8E09-8402-48C7-9B51-DC7308003378}" dt="2023-01-03T14:30:16.270" v="148" actId="22"/>
          <ac:spMkLst>
            <pc:docMk/>
            <pc:sldMk cId="3201534778" sldId="649"/>
            <ac:spMk id="6" creationId="{DE12FD79-67D2-44A6-AE8A-B912EDA5F73E}"/>
          </ac:spMkLst>
        </pc:spChg>
        <pc:spChg chg="add mod">
          <ac:chgData name="Jarle Langeland" userId="3d57709e-bca3-42c1-9a25-9ec50153fa03" providerId="ADAL" clId="{13DF8E09-8402-48C7-9B51-DC7308003378}" dt="2023-01-03T14:30:06.500" v="147" actId="20577"/>
          <ac:spMkLst>
            <pc:docMk/>
            <pc:sldMk cId="3201534778" sldId="649"/>
            <ac:spMk id="7" creationId="{E30946E4-47B0-451F-8978-19B3017C475A}"/>
          </ac:spMkLst>
        </pc:spChg>
        <pc:spChg chg="add del mod">
          <ac:chgData name="Jarle Langeland" userId="3d57709e-bca3-42c1-9a25-9ec50153fa03" providerId="ADAL" clId="{13DF8E09-8402-48C7-9B51-DC7308003378}" dt="2023-01-03T14:31:10.715" v="157"/>
          <ac:spMkLst>
            <pc:docMk/>
            <pc:sldMk cId="3201534778" sldId="649"/>
            <ac:spMk id="11" creationId="{F9978D52-9BC3-4D0A-A231-580F14593D1E}"/>
          </ac:spMkLst>
        </pc:spChg>
        <pc:picChg chg="add del mod">
          <ac:chgData name="Jarle Langeland" userId="3d57709e-bca3-42c1-9a25-9ec50153fa03" providerId="ADAL" clId="{13DF8E09-8402-48C7-9B51-DC7308003378}" dt="2023-01-03T14:29:36.281" v="132" actId="478"/>
          <ac:picMkLst>
            <pc:docMk/>
            <pc:sldMk cId="3201534778" sldId="649"/>
            <ac:picMk id="4" creationId="{DAFBDA60-840C-4FDF-99DE-97E6BE785A58}"/>
          </ac:picMkLst>
        </pc:picChg>
        <pc:picChg chg="add del mod ord modCrop">
          <ac:chgData name="Jarle Langeland" userId="3d57709e-bca3-42c1-9a25-9ec50153fa03" providerId="ADAL" clId="{13DF8E09-8402-48C7-9B51-DC7308003378}" dt="2023-01-03T14:31:07.948" v="156" actId="21"/>
          <ac:picMkLst>
            <pc:docMk/>
            <pc:sldMk cId="3201534778" sldId="649"/>
            <ac:picMk id="9" creationId="{7AC019B5-59CB-4484-A662-5C061691C15E}"/>
          </ac:picMkLst>
        </pc:picChg>
        <pc:picChg chg="add mod">
          <ac:chgData name="Jarle Langeland" userId="3d57709e-bca3-42c1-9a25-9ec50153fa03" providerId="ADAL" clId="{13DF8E09-8402-48C7-9B51-DC7308003378}" dt="2023-01-03T14:31:28.003" v="163" actId="14100"/>
          <ac:picMkLst>
            <pc:docMk/>
            <pc:sldMk cId="3201534778" sldId="649"/>
            <ac:picMk id="12" creationId="{1AD3B72F-2FC8-4E61-AA7C-A45CEDF02A84}"/>
          </ac:picMkLst>
        </pc:picChg>
      </pc:sldChg>
      <pc:sldChg chg="del">
        <pc:chgData name="Jarle Langeland" userId="3d57709e-bca3-42c1-9a25-9ec50153fa03" providerId="ADAL" clId="{13DF8E09-8402-48C7-9B51-DC7308003378}" dt="2023-01-03T09:37:43.541" v="0" actId="47"/>
        <pc:sldMkLst>
          <pc:docMk/>
          <pc:sldMk cId="1223780472" sldId="650"/>
        </pc:sldMkLst>
      </pc:sldChg>
      <pc:sldChg chg="addSp delSp modSp new mod setBg">
        <pc:chgData name="Jarle Langeland" userId="3d57709e-bca3-42c1-9a25-9ec50153fa03" providerId="ADAL" clId="{13DF8E09-8402-48C7-9B51-DC7308003378}" dt="2023-01-03T14:27:09.262" v="94" actId="14100"/>
        <pc:sldMkLst>
          <pc:docMk/>
          <pc:sldMk cId="2340777592" sldId="650"/>
        </pc:sldMkLst>
        <pc:spChg chg="mod">
          <ac:chgData name="Jarle Langeland" userId="3d57709e-bca3-42c1-9a25-9ec50153fa03" providerId="ADAL" clId="{13DF8E09-8402-48C7-9B51-DC7308003378}" dt="2023-01-03T14:26:49.347" v="90" actId="26606"/>
          <ac:spMkLst>
            <pc:docMk/>
            <pc:sldMk cId="2340777592" sldId="650"/>
            <ac:spMk id="2" creationId="{02409483-C100-47D8-A171-20DD10491281}"/>
          </ac:spMkLst>
        </pc:spChg>
        <pc:spChg chg="del">
          <ac:chgData name="Jarle Langeland" userId="3d57709e-bca3-42c1-9a25-9ec50153fa03" providerId="ADAL" clId="{13DF8E09-8402-48C7-9B51-DC7308003378}" dt="2023-01-03T14:26:32.734" v="84"/>
          <ac:spMkLst>
            <pc:docMk/>
            <pc:sldMk cId="2340777592" sldId="650"/>
            <ac:spMk id="3" creationId="{BEFF311A-8495-4C5B-B76D-00103F6ED65B}"/>
          </ac:spMkLst>
        </pc:spChg>
        <pc:picChg chg="add mod">
          <ac:chgData name="Jarle Langeland" userId="3d57709e-bca3-42c1-9a25-9ec50153fa03" providerId="ADAL" clId="{13DF8E09-8402-48C7-9B51-DC7308003378}" dt="2023-01-03T14:27:09.262" v="94" actId="14100"/>
          <ac:picMkLst>
            <pc:docMk/>
            <pc:sldMk cId="2340777592" sldId="650"/>
            <ac:picMk id="4" creationId="{DEE2A077-DF39-4C6F-BC47-00CBFFA01364}"/>
          </ac:picMkLst>
        </pc:picChg>
      </pc:sldChg>
      <pc:sldChg chg="addSp delSp modSp new mod">
        <pc:chgData name="Jarle Langeland" userId="3d57709e-bca3-42c1-9a25-9ec50153fa03" providerId="ADAL" clId="{13DF8E09-8402-48C7-9B51-DC7308003378}" dt="2023-01-03T14:33:24.084" v="198" actId="14100"/>
        <pc:sldMkLst>
          <pc:docMk/>
          <pc:sldMk cId="856313525" sldId="651"/>
        </pc:sldMkLst>
        <pc:spChg chg="del">
          <ac:chgData name="Jarle Langeland" userId="3d57709e-bca3-42c1-9a25-9ec50153fa03" providerId="ADAL" clId="{13DF8E09-8402-48C7-9B51-DC7308003378}" dt="2023-01-03T14:31:45.670" v="165" actId="478"/>
          <ac:spMkLst>
            <pc:docMk/>
            <pc:sldMk cId="856313525" sldId="651"/>
            <ac:spMk id="2" creationId="{8E73CE36-2A4A-4C36-9E36-3471A863C245}"/>
          </ac:spMkLst>
        </pc:spChg>
        <pc:spChg chg="del">
          <ac:chgData name="Jarle Langeland" userId="3d57709e-bca3-42c1-9a25-9ec50153fa03" providerId="ADAL" clId="{13DF8E09-8402-48C7-9B51-DC7308003378}" dt="2023-01-03T14:33:07.436" v="194"/>
          <ac:spMkLst>
            <pc:docMk/>
            <pc:sldMk cId="856313525" sldId="651"/>
            <ac:spMk id="3" creationId="{64F787F1-D47B-4CDE-80AC-58FEF7F6DEE6}"/>
          </ac:spMkLst>
        </pc:spChg>
        <pc:spChg chg="add mod">
          <ac:chgData name="Jarle Langeland" userId="3d57709e-bca3-42c1-9a25-9ec50153fa03" providerId="ADAL" clId="{13DF8E09-8402-48C7-9B51-DC7308003378}" dt="2023-01-03T14:32:29.754" v="193" actId="14100"/>
          <ac:spMkLst>
            <pc:docMk/>
            <pc:sldMk cId="856313525" sldId="651"/>
            <ac:spMk id="5" creationId="{66CA5DE8-572B-43B9-BECF-0D9AE19E444A}"/>
          </ac:spMkLst>
        </pc:spChg>
        <pc:picChg chg="add del mod">
          <ac:chgData name="Jarle Langeland" userId="3d57709e-bca3-42c1-9a25-9ec50153fa03" providerId="ADAL" clId="{13DF8E09-8402-48C7-9B51-DC7308003378}" dt="2023-01-03T14:31:55.198" v="167" actId="478"/>
          <ac:picMkLst>
            <pc:docMk/>
            <pc:sldMk cId="856313525" sldId="651"/>
            <ac:picMk id="4" creationId="{425F62B8-8299-40A2-BFAB-84CE6124BA9F}"/>
          </ac:picMkLst>
        </pc:picChg>
        <pc:picChg chg="add mod">
          <ac:chgData name="Jarle Langeland" userId="3d57709e-bca3-42c1-9a25-9ec50153fa03" providerId="ADAL" clId="{13DF8E09-8402-48C7-9B51-DC7308003378}" dt="2023-01-03T14:33:24.084" v="198" actId="14100"/>
          <ac:picMkLst>
            <pc:docMk/>
            <pc:sldMk cId="856313525" sldId="651"/>
            <ac:picMk id="6" creationId="{6316246E-834F-4817-8D46-01767EFBC6A7}"/>
          </ac:picMkLst>
        </pc:picChg>
      </pc:sldChg>
      <pc:sldChg chg="addSp delSp modSp new mod">
        <pc:chgData name="Jarle Langeland" userId="3d57709e-bca3-42c1-9a25-9ec50153fa03" providerId="ADAL" clId="{13DF8E09-8402-48C7-9B51-DC7308003378}" dt="2023-01-03T14:35:15.670" v="215" actId="14100"/>
        <pc:sldMkLst>
          <pc:docMk/>
          <pc:sldMk cId="4191417377" sldId="652"/>
        </pc:sldMkLst>
        <pc:spChg chg="del">
          <ac:chgData name="Jarle Langeland" userId="3d57709e-bca3-42c1-9a25-9ec50153fa03" providerId="ADAL" clId="{13DF8E09-8402-48C7-9B51-DC7308003378}" dt="2023-01-03T14:34:53.179" v="201" actId="478"/>
          <ac:spMkLst>
            <pc:docMk/>
            <pc:sldMk cId="4191417377" sldId="652"/>
            <ac:spMk id="2" creationId="{ADAC676C-6EC3-4C42-9E8B-77B7019F808C}"/>
          </ac:spMkLst>
        </pc:spChg>
        <pc:spChg chg="del">
          <ac:chgData name="Jarle Langeland" userId="3d57709e-bca3-42c1-9a25-9ec50153fa03" providerId="ADAL" clId="{13DF8E09-8402-48C7-9B51-DC7308003378}" dt="2023-01-03T14:34:36.909" v="200"/>
          <ac:spMkLst>
            <pc:docMk/>
            <pc:sldMk cId="4191417377" sldId="652"/>
            <ac:spMk id="3" creationId="{1DADC70F-0CB5-4F87-B03F-B4A7716E7D13}"/>
          </ac:spMkLst>
        </pc:spChg>
        <pc:spChg chg="add mod">
          <ac:chgData name="Jarle Langeland" userId="3d57709e-bca3-42c1-9a25-9ec50153fa03" providerId="ADAL" clId="{13DF8E09-8402-48C7-9B51-DC7308003378}" dt="2023-01-03T14:35:02.295" v="212" actId="20577"/>
          <ac:spMkLst>
            <pc:docMk/>
            <pc:sldMk cId="4191417377" sldId="652"/>
            <ac:spMk id="5" creationId="{A6862604-4A19-4F0A-A104-DA4980D2648E}"/>
          </ac:spMkLst>
        </pc:spChg>
        <pc:picChg chg="add mod">
          <ac:chgData name="Jarle Langeland" userId="3d57709e-bca3-42c1-9a25-9ec50153fa03" providerId="ADAL" clId="{13DF8E09-8402-48C7-9B51-DC7308003378}" dt="2023-01-03T14:35:15.670" v="215" actId="14100"/>
          <ac:picMkLst>
            <pc:docMk/>
            <pc:sldMk cId="4191417377" sldId="652"/>
            <ac:picMk id="4" creationId="{AB10302D-F008-43E9-A4CA-F96D26F37474}"/>
          </ac:picMkLst>
        </pc:picChg>
      </pc:sldChg>
      <pc:sldChg chg="addSp delSp modSp new mod">
        <pc:chgData name="Jarle Langeland" userId="3d57709e-bca3-42c1-9a25-9ec50153fa03" providerId="ADAL" clId="{13DF8E09-8402-48C7-9B51-DC7308003378}" dt="2023-01-03T14:37:01.926" v="257" actId="14100"/>
        <pc:sldMkLst>
          <pc:docMk/>
          <pc:sldMk cId="2514236324" sldId="653"/>
        </pc:sldMkLst>
        <pc:spChg chg="del">
          <ac:chgData name="Jarle Langeland" userId="3d57709e-bca3-42c1-9a25-9ec50153fa03" providerId="ADAL" clId="{13DF8E09-8402-48C7-9B51-DC7308003378}" dt="2023-01-03T14:36:31.397" v="218" actId="478"/>
          <ac:spMkLst>
            <pc:docMk/>
            <pc:sldMk cId="2514236324" sldId="653"/>
            <ac:spMk id="2" creationId="{32369F65-CFF3-4AE0-AAD2-FC0D646471A9}"/>
          </ac:spMkLst>
        </pc:spChg>
        <pc:spChg chg="del">
          <ac:chgData name="Jarle Langeland" userId="3d57709e-bca3-42c1-9a25-9ec50153fa03" providerId="ADAL" clId="{13DF8E09-8402-48C7-9B51-DC7308003378}" dt="2023-01-03T14:36:20.254" v="217"/>
          <ac:spMkLst>
            <pc:docMk/>
            <pc:sldMk cId="2514236324" sldId="653"/>
            <ac:spMk id="3" creationId="{70B76788-E6DA-49D3-82A6-0F0950804BB3}"/>
          </ac:spMkLst>
        </pc:spChg>
        <pc:spChg chg="add mod">
          <ac:chgData name="Jarle Langeland" userId="3d57709e-bca3-42c1-9a25-9ec50153fa03" providerId="ADAL" clId="{13DF8E09-8402-48C7-9B51-DC7308003378}" dt="2023-01-03T14:36:43.822" v="253" actId="20577"/>
          <ac:spMkLst>
            <pc:docMk/>
            <pc:sldMk cId="2514236324" sldId="653"/>
            <ac:spMk id="5" creationId="{C04F49FB-A1DD-491C-BF45-CC09DD1003D7}"/>
          </ac:spMkLst>
        </pc:spChg>
        <pc:picChg chg="add mod">
          <ac:chgData name="Jarle Langeland" userId="3d57709e-bca3-42c1-9a25-9ec50153fa03" providerId="ADAL" clId="{13DF8E09-8402-48C7-9B51-DC7308003378}" dt="2023-01-03T14:37:01.926" v="257" actId="14100"/>
          <ac:picMkLst>
            <pc:docMk/>
            <pc:sldMk cId="2514236324" sldId="653"/>
            <ac:picMk id="4" creationId="{CAC3EF7C-9347-4B53-BDDE-98B045646971}"/>
          </ac:picMkLst>
        </pc:picChg>
      </pc:sldChg>
      <pc:sldChg chg="addSp delSp modSp new mod">
        <pc:chgData name="Jarle Langeland" userId="3d57709e-bca3-42c1-9a25-9ec50153fa03" providerId="ADAL" clId="{13DF8E09-8402-48C7-9B51-DC7308003378}" dt="2023-01-03T14:38:31.223" v="265" actId="14100"/>
        <pc:sldMkLst>
          <pc:docMk/>
          <pc:sldMk cId="2147917890" sldId="654"/>
        </pc:sldMkLst>
        <pc:spChg chg="del">
          <ac:chgData name="Jarle Langeland" userId="3d57709e-bca3-42c1-9a25-9ec50153fa03" providerId="ADAL" clId="{13DF8E09-8402-48C7-9B51-DC7308003378}" dt="2023-01-03T14:37:33.043" v="259" actId="478"/>
          <ac:spMkLst>
            <pc:docMk/>
            <pc:sldMk cId="2147917890" sldId="654"/>
            <ac:spMk id="2" creationId="{E724807F-91B1-4575-B51A-FAC51EE2F782}"/>
          </ac:spMkLst>
        </pc:spChg>
        <pc:spChg chg="del">
          <ac:chgData name="Jarle Langeland" userId="3d57709e-bca3-42c1-9a25-9ec50153fa03" providerId="ADAL" clId="{13DF8E09-8402-48C7-9B51-DC7308003378}" dt="2023-01-03T14:38:18.715" v="261"/>
          <ac:spMkLst>
            <pc:docMk/>
            <pc:sldMk cId="2147917890" sldId="654"/>
            <ac:spMk id="3" creationId="{37855322-F71F-41D2-BA89-430609D6176E}"/>
          </ac:spMkLst>
        </pc:spChg>
        <pc:spChg chg="add mod">
          <ac:chgData name="Jarle Langeland" userId="3d57709e-bca3-42c1-9a25-9ec50153fa03" providerId="ADAL" clId="{13DF8E09-8402-48C7-9B51-DC7308003378}" dt="2023-01-03T14:37:33.644" v="260"/>
          <ac:spMkLst>
            <pc:docMk/>
            <pc:sldMk cId="2147917890" sldId="654"/>
            <ac:spMk id="4" creationId="{1236BD48-8455-4F5E-86D2-147BE5E42489}"/>
          </ac:spMkLst>
        </pc:spChg>
        <pc:picChg chg="add mod">
          <ac:chgData name="Jarle Langeland" userId="3d57709e-bca3-42c1-9a25-9ec50153fa03" providerId="ADAL" clId="{13DF8E09-8402-48C7-9B51-DC7308003378}" dt="2023-01-03T14:38:31.223" v="265" actId="14100"/>
          <ac:picMkLst>
            <pc:docMk/>
            <pc:sldMk cId="2147917890" sldId="654"/>
            <ac:picMk id="5" creationId="{74A38448-59B0-443F-966A-A0FF91598D03}"/>
          </ac:picMkLst>
        </pc:picChg>
      </pc:sldChg>
      <pc:sldChg chg="del">
        <pc:chgData name="Jarle Langeland" userId="3d57709e-bca3-42c1-9a25-9ec50153fa03" providerId="ADAL" clId="{13DF8E09-8402-48C7-9B51-DC7308003378}" dt="2023-01-03T09:37:55.364" v="18" actId="47"/>
        <pc:sldMkLst>
          <pc:docMk/>
          <pc:sldMk cId="3771975875" sldId="671"/>
        </pc:sldMkLst>
      </pc:sldChg>
      <pc:sldChg chg="del">
        <pc:chgData name="Jarle Langeland" userId="3d57709e-bca3-42c1-9a25-9ec50153fa03" providerId="ADAL" clId="{13DF8E09-8402-48C7-9B51-DC7308003378}" dt="2023-01-03T09:37:55.546" v="19" actId="47"/>
        <pc:sldMkLst>
          <pc:docMk/>
          <pc:sldMk cId="231547072" sldId="720"/>
        </pc:sldMkLst>
      </pc:sldChg>
      <pc:sldChg chg="del">
        <pc:chgData name="Jarle Langeland" userId="3d57709e-bca3-42c1-9a25-9ec50153fa03" providerId="ADAL" clId="{13DF8E09-8402-48C7-9B51-DC7308003378}" dt="2023-01-03T09:37:50.061" v="1" actId="47"/>
        <pc:sldMkLst>
          <pc:docMk/>
          <pc:sldMk cId="2398097504" sldId="732"/>
        </pc:sldMkLst>
      </pc:sldChg>
      <pc:sldChg chg="del">
        <pc:chgData name="Jarle Langeland" userId="3d57709e-bca3-42c1-9a25-9ec50153fa03" providerId="ADAL" clId="{13DF8E09-8402-48C7-9B51-DC7308003378}" dt="2023-01-03T09:37:51.231" v="2" actId="47"/>
        <pc:sldMkLst>
          <pc:docMk/>
          <pc:sldMk cId="739651018" sldId="739"/>
        </pc:sldMkLst>
      </pc:sldChg>
      <pc:sldChg chg="del">
        <pc:chgData name="Jarle Langeland" userId="3d57709e-bca3-42c1-9a25-9ec50153fa03" providerId="ADAL" clId="{13DF8E09-8402-48C7-9B51-DC7308003378}" dt="2023-01-03T09:37:54.233" v="12" actId="47"/>
        <pc:sldMkLst>
          <pc:docMk/>
          <pc:sldMk cId="736978076" sldId="740"/>
        </pc:sldMkLst>
      </pc:sldChg>
      <pc:sldChg chg="del">
        <pc:chgData name="Jarle Langeland" userId="3d57709e-bca3-42c1-9a25-9ec50153fa03" providerId="ADAL" clId="{13DF8E09-8402-48C7-9B51-DC7308003378}" dt="2023-01-03T09:37:54.456" v="13" actId="47"/>
        <pc:sldMkLst>
          <pc:docMk/>
          <pc:sldMk cId="1783158846" sldId="741"/>
        </pc:sldMkLst>
      </pc:sldChg>
      <pc:sldChg chg="del">
        <pc:chgData name="Jarle Langeland" userId="3d57709e-bca3-42c1-9a25-9ec50153fa03" providerId="ADAL" clId="{13DF8E09-8402-48C7-9B51-DC7308003378}" dt="2023-01-03T09:37:54.626" v="14" actId="47"/>
        <pc:sldMkLst>
          <pc:docMk/>
          <pc:sldMk cId="1118703462" sldId="742"/>
        </pc:sldMkLst>
      </pc:sldChg>
      <pc:sldChg chg="del">
        <pc:chgData name="Jarle Langeland" userId="3d57709e-bca3-42c1-9a25-9ec50153fa03" providerId="ADAL" clId="{13DF8E09-8402-48C7-9B51-DC7308003378}" dt="2023-01-03T09:37:54.808" v="15" actId="47"/>
        <pc:sldMkLst>
          <pc:docMk/>
          <pc:sldMk cId="4241341575" sldId="743"/>
        </pc:sldMkLst>
      </pc:sldChg>
      <pc:sldChg chg="del">
        <pc:chgData name="Jarle Langeland" userId="3d57709e-bca3-42c1-9a25-9ec50153fa03" providerId="ADAL" clId="{13DF8E09-8402-48C7-9B51-DC7308003378}" dt="2023-01-03T09:37:55.010" v="16" actId="47"/>
        <pc:sldMkLst>
          <pc:docMk/>
          <pc:sldMk cId="4172677481" sldId="744"/>
        </pc:sldMkLst>
      </pc:sldChg>
      <pc:sldChg chg="del">
        <pc:chgData name="Jarle Langeland" userId="3d57709e-bca3-42c1-9a25-9ec50153fa03" providerId="ADAL" clId="{13DF8E09-8402-48C7-9B51-DC7308003378}" dt="2023-01-03T09:37:53.419" v="8" actId="47"/>
        <pc:sldMkLst>
          <pc:docMk/>
          <pc:sldMk cId="3225597479" sldId="746"/>
        </pc:sldMkLst>
      </pc:sldChg>
      <pc:sldChg chg="del">
        <pc:chgData name="Jarle Langeland" userId="3d57709e-bca3-42c1-9a25-9ec50153fa03" providerId="ADAL" clId="{13DF8E09-8402-48C7-9B51-DC7308003378}" dt="2023-01-03T09:37:54.029" v="11" actId="47"/>
        <pc:sldMkLst>
          <pc:docMk/>
          <pc:sldMk cId="1028499882" sldId="747"/>
        </pc:sldMkLst>
      </pc:sldChg>
      <pc:sldChg chg="del">
        <pc:chgData name="Jarle Langeland" userId="3d57709e-bca3-42c1-9a25-9ec50153fa03" providerId="ADAL" clId="{13DF8E09-8402-48C7-9B51-DC7308003378}" dt="2023-01-03T09:37:53.831" v="10" actId="47"/>
        <pc:sldMkLst>
          <pc:docMk/>
          <pc:sldMk cId="1446356169" sldId="748"/>
        </pc:sldMkLst>
      </pc:sldChg>
      <pc:sldChg chg="del">
        <pc:chgData name="Jarle Langeland" userId="3d57709e-bca3-42c1-9a25-9ec50153fa03" providerId="ADAL" clId="{13DF8E09-8402-48C7-9B51-DC7308003378}" dt="2023-01-03T09:37:52.048" v="3" actId="47"/>
        <pc:sldMkLst>
          <pc:docMk/>
          <pc:sldMk cId="3619901044" sldId="749"/>
        </pc:sldMkLst>
      </pc:sldChg>
      <pc:sldChg chg="del">
        <pc:chgData name="Jarle Langeland" userId="3d57709e-bca3-42c1-9a25-9ec50153fa03" providerId="ADAL" clId="{13DF8E09-8402-48C7-9B51-DC7308003378}" dt="2023-01-03T09:37:52.915" v="6" actId="47"/>
        <pc:sldMkLst>
          <pc:docMk/>
          <pc:sldMk cId="3136670475" sldId="750"/>
        </pc:sldMkLst>
      </pc:sldChg>
      <pc:sldChg chg="del">
        <pc:chgData name="Jarle Langeland" userId="3d57709e-bca3-42c1-9a25-9ec50153fa03" providerId="ADAL" clId="{13DF8E09-8402-48C7-9B51-DC7308003378}" dt="2023-01-03T09:37:52.416" v="4" actId="47"/>
        <pc:sldMkLst>
          <pc:docMk/>
          <pc:sldMk cId="1944352376" sldId="751"/>
        </pc:sldMkLst>
      </pc:sldChg>
      <pc:sldChg chg="del">
        <pc:chgData name="Jarle Langeland" userId="3d57709e-bca3-42c1-9a25-9ec50153fa03" providerId="ADAL" clId="{13DF8E09-8402-48C7-9B51-DC7308003378}" dt="2023-01-03T09:37:53.192" v="7" actId="47"/>
        <pc:sldMkLst>
          <pc:docMk/>
          <pc:sldMk cId="825700815" sldId="752"/>
        </pc:sldMkLst>
      </pc:sldChg>
      <pc:sldChg chg="del">
        <pc:chgData name="Jarle Langeland" userId="3d57709e-bca3-42c1-9a25-9ec50153fa03" providerId="ADAL" clId="{13DF8E09-8402-48C7-9B51-DC7308003378}" dt="2023-01-03T09:37:53.638" v="9" actId="47"/>
        <pc:sldMkLst>
          <pc:docMk/>
          <pc:sldMk cId="1592239822" sldId="753"/>
        </pc:sldMkLst>
      </pc:sldChg>
    </pc:docChg>
  </pc:docChgLst>
  <pc:docChgLst>
    <pc:chgData name="Jarle Langeland" userId="3d57709e-bca3-42c1-9a25-9ec50153fa03" providerId="ADAL" clId="{BA1DB09C-F132-43DE-87E9-A835B359A8D8}"/>
    <pc:docChg chg="modSld">
      <pc:chgData name="Jarle Langeland" userId="3d57709e-bca3-42c1-9a25-9ec50153fa03" providerId="ADAL" clId="{BA1DB09C-F132-43DE-87E9-A835B359A8D8}" dt="2023-02-23T09:57:19.257" v="3" actId="14100"/>
      <pc:docMkLst>
        <pc:docMk/>
      </pc:docMkLst>
      <pc:sldChg chg="modSp mod">
        <pc:chgData name="Jarle Langeland" userId="3d57709e-bca3-42c1-9a25-9ec50153fa03" providerId="ADAL" clId="{BA1DB09C-F132-43DE-87E9-A835B359A8D8}" dt="2023-02-23T09:57:19.257" v="3" actId="14100"/>
        <pc:sldMkLst>
          <pc:docMk/>
          <pc:sldMk cId="2948328746" sldId="646"/>
        </pc:sldMkLst>
        <pc:picChg chg="mod modCrop">
          <ac:chgData name="Jarle Langeland" userId="3d57709e-bca3-42c1-9a25-9ec50153fa03" providerId="ADAL" clId="{BA1DB09C-F132-43DE-87E9-A835B359A8D8}" dt="2023-02-23T09:57:19.257" v="3" actId="14100"/>
          <ac:picMkLst>
            <pc:docMk/>
            <pc:sldMk cId="2948328746" sldId="646"/>
            <ac:picMk id="7" creationId="{80BBEA39-E057-4FA2-B488-237A720D09E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EA6966-FB69-4967-BBEA-B3339CA11E26}" type="doc">
      <dgm:prSet loTypeId="urn:microsoft.com/office/officeart/2005/8/layout/matrix1" loCatId="matrix" qsTypeId="urn:microsoft.com/office/officeart/2005/8/quickstyle/3d7" qsCatId="3D" csTypeId="urn:microsoft.com/office/officeart/2005/8/colors/accent2_4" csCatId="accent2" phldr="1"/>
      <dgm:spPr/>
      <dgm:t>
        <a:bodyPr/>
        <a:lstStyle/>
        <a:p>
          <a:endParaRPr lang="nb-NO"/>
        </a:p>
      </dgm:t>
    </dgm:pt>
    <dgm:pt modelId="{C7E13D26-A10D-454C-B14D-DE20810866E5}">
      <dgm:prSet phldrT="[Tekst]"/>
      <dgm:spPr/>
      <dgm:t>
        <a:bodyPr/>
        <a:lstStyle/>
        <a:p>
          <a:r>
            <a:rPr lang="nb-NO"/>
            <a:t>Inkludering</a:t>
          </a:r>
        </a:p>
      </dgm:t>
    </dgm:pt>
    <dgm:pt modelId="{56900826-AFD7-407D-B70A-4D2E5EF66B7C}" type="parTrans" cxnId="{FAD3C93E-5D5D-4F71-AC46-AB0936EE7B2C}">
      <dgm:prSet/>
      <dgm:spPr/>
      <dgm:t>
        <a:bodyPr/>
        <a:lstStyle/>
        <a:p>
          <a:endParaRPr lang="nb-NO"/>
        </a:p>
      </dgm:t>
    </dgm:pt>
    <dgm:pt modelId="{C1E7DFB9-F8B4-45FC-8ABF-081D52AB63E7}" type="sibTrans" cxnId="{FAD3C93E-5D5D-4F71-AC46-AB0936EE7B2C}">
      <dgm:prSet/>
      <dgm:spPr/>
      <dgm:t>
        <a:bodyPr/>
        <a:lstStyle/>
        <a:p>
          <a:endParaRPr lang="nb-NO"/>
        </a:p>
      </dgm:t>
    </dgm:pt>
    <dgm:pt modelId="{E4399CAB-9B28-4B40-908E-59E5AF951D7C}">
      <dgm:prSet phldrT="[Tekst]"/>
      <dgm:spPr/>
      <dgm:t>
        <a:bodyPr/>
        <a:lstStyle/>
        <a:p>
          <a:r>
            <a:rPr lang="nb-NO"/>
            <a:t>Respektere</a:t>
          </a:r>
        </a:p>
      </dgm:t>
    </dgm:pt>
    <dgm:pt modelId="{D2851295-2F89-4569-9F82-C19F34C7FE5E}" type="parTrans" cxnId="{A8FB9B85-3CE8-4B97-99F3-F26845D8A952}">
      <dgm:prSet/>
      <dgm:spPr/>
      <dgm:t>
        <a:bodyPr/>
        <a:lstStyle/>
        <a:p>
          <a:endParaRPr lang="nb-NO"/>
        </a:p>
      </dgm:t>
    </dgm:pt>
    <dgm:pt modelId="{CC08A46B-CD92-4518-881C-6F098FADAFE3}" type="sibTrans" cxnId="{A8FB9B85-3CE8-4B97-99F3-F26845D8A952}">
      <dgm:prSet/>
      <dgm:spPr/>
      <dgm:t>
        <a:bodyPr/>
        <a:lstStyle/>
        <a:p>
          <a:endParaRPr lang="nb-NO"/>
        </a:p>
      </dgm:t>
    </dgm:pt>
    <dgm:pt modelId="{4519D321-53A2-433F-8DAC-5B33D11C22CD}">
      <dgm:prSet phldrT="[Tekst]"/>
      <dgm:spPr/>
      <dgm:t>
        <a:bodyPr/>
        <a:lstStyle/>
        <a:p>
          <a:r>
            <a:rPr lang="nb-NO"/>
            <a:t>Ambisjoner</a:t>
          </a:r>
        </a:p>
      </dgm:t>
    </dgm:pt>
    <dgm:pt modelId="{069513BD-4685-47EE-BD3B-A9B2B34AB4BE}" type="parTrans" cxnId="{440F1CC5-AAD7-44C6-B29C-076A34C6E005}">
      <dgm:prSet/>
      <dgm:spPr/>
      <dgm:t>
        <a:bodyPr/>
        <a:lstStyle/>
        <a:p>
          <a:endParaRPr lang="nb-NO"/>
        </a:p>
      </dgm:t>
    </dgm:pt>
    <dgm:pt modelId="{EA614851-20C9-4FC3-A571-485BAB48E9A2}" type="sibTrans" cxnId="{440F1CC5-AAD7-44C6-B29C-076A34C6E005}">
      <dgm:prSet/>
      <dgm:spPr/>
      <dgm:t>
        <a:bodyPr/>
        <a:lstStyle/>
        <a:p>
          <a:endParaRPr lang="nb-NO"/>
        </a:p>
      </dgm:t>
    </dgm:pt>
    <dgm:pt modelId="{B59B30BF-6074-457C-AEAD-7AD3E794230D}">
      <dgm:prSet phldrT="[Tekst]"/>
      <dgm:spPr/>
      <dgm:t>
        <a:bodyPr/>
        <a:lstStyle/>
        <a:p>
          <a:r>
            <a:rPr lang="nb-NO"/>
            <a:t>Glede</a:t>
          </a:r>
        </a:p>
      </dgm:t>
    </dgm:pt>
    <dgm:pt modelId="{03A4E26D-2929-408B-97C8-F2AD596BC508}" type="parTrans" cxnId="{7C18EBCF-B303-4188-A6B9-8AEC69709088}">
      <dgm:prSet/>
      <dgm:spPr/>
      <dgm:t>
        <a:bodyPr/>
        <a:lstStyle/>
        <a:p>
          <a:endParaRPr lang="nb-NO"/>
        </a:p>
      </dgm:t>
    </dgm:pt>
    <dgm:pt modelId="{6E65B74F-E419-43A0-B2A3-C1B29B3040B7}" type="sibTrans" cxnId="{7C18EBCF-B303-4188-A6B9-8AEC69709088}">
      <dgm:prSet/>
      <dgm:spPr/>
      <dgm:t>
        <a:bodyPr/>
        <a:lstStyle/>
        <a:p>
          <a:endParaRPr lang="nb-NO"/>
        </a:p>
      </dgm:t>
    </dgm:pt>
    <dgm:pt modelId="{575534E1-9818-4A5F-BA6F-FF36601AA338}">
      <dgm:prSet phldrT="[Tekst]"/>
      <dgm:spPr/>
      <dgm:t>
        <a:bodyPr/>
        <a:lstStyle/>
        <a:p>
          <a:r>
            <a:rPr lang="nb-NO"/>
            <a:t>Anerkjenne</a:t>
          </a:r>
        </a:p>
      </dgm:t>
    </dgm:pt>
    <dgm:pt modelId="{2D135797-A1FB-43E0-9A04-8E01FA8C0D3D}" type="sibTrans" cxnId="{450A3971-0A08-4350-B9EF-E079383B93F0}">
      <dgm:prSet/>
      <dgm:spPr/>
      <dgm:t>
        <a:bodyPr/>
        <a:lstStyle/>
        <a:p>
          <a:endParaRPr lang="nb-NO"/>
        </a:p>
      </dgm:t>
    </dgm:pt>
    <dgm:pt modelId="{69D17C68-F38F-4302-8AFA-B60BB9BC3E51}" type="parTrans" cxnId="{450A3971-0A08-4350-B9EF-E079383B93F0}">
      <dgm:prSet/>
      <dgm:spPr/>
      <dgm:t>
        <a:bodyPr/>
        <a:lstStyle/>
        <a:p>
          <a:endParaRPr lang="nb-NO"/>
        </a:p>
      </dgm:t>
    </dgm:pt>
    <dgm:pt modelId="{16DD3F5A-F3FC-4025-8B4F-5D6BDE3FF90C}" type="pres">
      <dgm:prSet presAssocID="{AFEA6966-FB69-4967-BBEA-B3339CA11E2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2D08B3-6AD4-404E-B698-7522F7403FCC}" type="pres">
      <dgm:prSet presAssocID="{AFEA6966-FB69-4967-BBEA-B3339CA11E26}" presName="matrix" presStyleCnt="0"/>
      <dgm:spPr/>
    </dgm:pt>
    <dgm:pt modelId="{B7673EA1-CE90-4E87-A0F9-038E2307DEC7}" type="pres">
      <dgm:prSet presAssocID="{AFEA6966-FB69-4967-BBEA-B3339CA11E26}" presName="tile1" presStyleLbl="node1" presStyleIdx="0" presStyleCnt="4"/>
      <dgm:spPr/>
    </dgm:pt>
    <dgm:pt modelId="{C09CF60D-2F9B-4DE3-9290-E05AE9A72B29}" type="pres">
      <dgm:prSet presAssocID="{AFEA6966-FB69-4967-BBEA-B3339CA11E2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3D813E8-C64A-450C-A189-D9E3711305DD}" type="pres">
      <dgm:prSet presAssocID="{AFEA6966-FB69-4967-BBEA-B3339CA11E26}" presName="tile2" presStyleLbl="node1" presStyleIdx="1" presStyleCnt="4"/>
      <dgm:spPr/>
    </dgm:pt>
    <dgm:pt modelId="{AD3E56CD-4962-4B15-ACDC-807421CAE593}" type="pres">
      <dgm:prSet presAssocID="{AFEA6966-FB69-4967-BBEA-B3339CA11E2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D4C3CC0-0F96-4470-9F7C-1A9B912543BF}" type="pres">
      <dgm:prSet presAssocID="{AFEA6966-FB69-4967-BBEA-B3339CA11E26}" presName="tile3" presStyleLbl="node1" presStyleIdx="2" presStyleCnt="4"/>
      <dgm:spPr/>
    </dgm:pt>
    <dgm:pt modelId="{286ADBFD-2E84-4982-922D-45A676A38766}" type="pres">
      <dgm:prSet presAssocID="{AFEA6966-FB69-4967-BBEA-B3339CA11E2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753FA12-23E6-48AC-9FD9-241D9DF4BAFC}" type="pres">
      <dgm:prSet presAssocID="{AFEA6966-FB69-4967-BBEA-B3339CA11E26}" presName="tile4" presStyleLbl="node1" presStyleIdx="3" presStyleCnt="4" custLinFactNeighborY="-1639"/>
      <dgm:spPr/>
    </dgm:pt>
    <dgm:pt modelId="{5FAA5D17-C53C-488E-A518-9DF3462F575B}" type="pres">
      <dgm:prSet presAssocID="{AFEA6966-FB69-4967-BBEA-B3339CA11E2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918D691E-0CBE-4B5C-A852-8705161DCB6A}" type="pres">
      <dgm:prSet presAssocID="{AFEA6966-FB69-4967-BBEA-B3339CA11E2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87CC515-51B9-42AF-96FA-30952F4094DF}" type="presOf" srcId="{C7E13D26-A10D-454C-B14D-DE20810866E5}" destId="{918D691E-0CBE-4B5C-A852-8705161DCB6A}" srcOrd="0" destOrd="0" presId="urn:microsoft.com/office/officeart/2005/8/layout/matrix1"/>
    <dgm:cxn modelId="{2ED74C35-645F-40F7-86B1-E4C264FA87DB}" type="presOf" srcId="{575534E1-9818-4A5F-BA6F-FF36601AA338}" destId="{B7673EA1-CE90-4E87-A0F9-038E2307DEC7}" srcOrd="0" destOrd="0" presId="urn:microsoft.com/office/officeart/2005/8/layout/matrix1"/>
    <dgm:cxn modelId="{FAD3C93E-5D5D-4F71-AC46-AB0936EE7B2C}" srcId="{AFEA6966-FB69-4967-BBEA-B3339CA11E26}" destId="{C7E13D26-A10D-454C-B14D-DE20810866E5}" srcOrd="0" destOrd="0" parTransId="{56900826-AFD7-407D-B70A-4D2E5EF66B7C}" sibTransId="{C1E7DFB9-F8B4-45FC-8ABF-081D52AB63E7}"/>
    <dgm:cxn modelId="{AD22C05F-237D-4356-BBB6-E09C864D438A}" type="presOf" srcId="{4519D321-53A2-433F-8DAC-5B33D11C22CD}" destId="{286ADBFD-2E84-4982-922D-45A676A38766}" srcOrd="1" destOrd="0" presId="urn:microsoft.com/office/officeart/2005/8/layout/matrix1"/>
    <dgm:cxn modelId="{450A3971-0A08-4350-B9EF-E079383B93F0}" srcId="{C7E13D26-A10D-454C-B14D-DE20810866E5}" destId="{575534E1-9818-4A5F-BA6F-FF36601AA338}" srcOrd="0" destOrd="0" parTransId="{69D17C68-F38F-4302-8AFA-B60BB9BC3E51}" sibTransId="{2D135797-A1FB-43E0-9A04-8E01FA8C0D3D}"/>
    <dgm:cxn modelId="{953D5D71-4E08-4D37-A93E-0822579E1EB3}" type="presOf" srcId="{575534E1-9818-4A5F-BA6F-FF36601AA338}" destId="{C09CF60D-2F9B-4DE3-9290-E05AE9A72B29}" srcOrd="1" destOrd="0" presId="urn:microsoft.com/office/officeart/2005/8/layout/matrix1"/>
    <dgm:cxn modelId="{BBA0D771-7081-4291-B0E5-0AC1C899D20D}" type="presOf" srcId="{B59B30BF-6074-457C-AEAD-7AD3E794230D}" destId="{5FAA5D17-C53C-488E-A518-9DF3462F575B}" srcOrd="1" destOrd="0" presId="urn:microsoft.com/office/officeart/2005/8/layout/matrix1"/>
    <dgm:cxn modelId="{F5A09074-4A48-4DDB-88D5-24BB956B25BE}" type="presOf" srcId="{4519D321-53A2-433F-8DAC-5B33D11C22CD}" destId="{4D4C3CC0-0F96-4470-9F7C-1A9B912543BF}" srcOrd="0" destOrd="0" presId="urn:microsoft.com/office/officeart/2005/8/layout/matrix1"/>
    <dgm:cxn modelId="{A8FB9B85-3CE8-4B97-99F3-F26845D8A952}" srcId="{C7E13D26-A10D-454C-B14D-DE20810866E5}" destId="{E4399CAB-9B28-4B40-908E-59E5AF951D7C}" srcOrd="1" destOrd="0" parTransId="{D2851295-2F89-4569-9F82-C19F34C7FE5E}" sibTransId="{CC08A46B-CD92-4518-881C-6F098FADAFE3}"/>
    <dgm:cxn modelId="{CC58C698-40F4-44D2-83C0-394F1FBEFA26}" type="presOf" srcId="{AFEA6966-FB69-4967-BBEA-B3339CA11E26}" destId="{16DD3F5A-F3FC-4025-8B4F-5D6BDE3FF90C}" srcOrd="0" destOrd="0" presId="urn:microsoft.com/office/officeart/2005/8/layout/matrix1"/>
    <dgm:cxn modelId="{E62DFAA5-191D-4C62-AAE0-177535EDEBF8}" type="presOf" srcId="{B59B30BF-6074-457C-AEAD-7AD3E794230D}" destId="{0753FA12-23E6-48AC-9FD9-241D9DF4BAFC}" srcOrd="0" destOrd="0" presId="urn:microsoft.com/office/officeart/2005/8/layout/matrix1"/>
    <dgm:cxn modelId="{BA15ADAF-5292-4AB8-AB20-9EE9B6C21124}" type="presOf" srcId="{E4399CAB-9B28-4B40-908E-59E5AF951D7C}" destId="{A3D813E8-C64A-450C-A189-D9E3711305DD}" srcOrd="0" destOrd="0" presId="urn:microsoft.com/office/officeart/2005/8/layout/matrix1"/>
    <dgm:cxn modelId="{440F1CC5-AAD7-44C6-B29C-076A34C6E005}" srcId="{C7E13D26-A10D-454C-B14D-DE20810866E5}" destId="{4519D321-53A2-433F-8DAC-5B33D11C22CD}" srcOrd="2" destOrd="0" parTransId="{069513BD-4685-47EE-BD3B-A9B2B34AB4BE}" sibTransId="{EA614851-20C9-4FC3-A571-485BAB48E9A2}"/>
    <dgm:cxn modelId="{7C18EBCF-B303-4188-A6B9-8AEC69709088}" srcId="{C7E13D26-A10D-454C-B14D-DE20810866E5}" destId="{B59B30BF-6074-457C-AEAD-7AD3E794230D}" srcOrd="3" destOrd="0" parTransId="{03A4E26D-2929-408B-97C8-F2AD596BC508}" sibTransId="{6E65B74F-E419-43A0-B2A3-C1B29B3040B7}"/>
    <dgm:cxn modelId="{01A71CD0-8994-4814-BF4C-5DF0087279CA}" type="presOf" srcId="{E4399CAB-9B28-4B40-908E-59E5AF951D7C}" destId="{AD3E56CD-4962-4B15-ACDC-807421CAE593}" srcOrd="1" destOrd="0" presId="urn:microsoft.com/office/officeart/2005/8/layout/matrix1"/>
    <dgm:cxn modelId="{29F84427-CBD3-41DB-9BAC-CBB31E207EAE}" type="presParOf" srcId="{16DD3F5A-F3FC-4025-8B4F-5D6BDE3FF90C}" destId="{F82D08B3-6AD4-404E-B698-7522F7403FCC}" srcOrd="0" destOrd="0" presId="urn:microsoft.com/office/officeart/2005/8/layout/matrix1"/>
    <dgm:cxn modelId="{E051BEBD-BFBB-4154-9E20-8911A20FA767}" type="presParOf" srcId="{F82D08B3-6AD4-404E-B698-7522F7403FCC}" destId="{B7673EA1-CE90-4E87-A0F9-038E2307DEC7}" srcOrd="0" destOrd="0" presId="urn:microsoft.com/office/officeart/2005/8/layout/matrix1"/>
    <dgm:cxn modelId="{7B997B96-3F92-4F47-A547-ED5334779E1F}" type="presParOf" srcId="{F82D08B3-6AD4-404E-B698-7522F7403FCC}" destId="{C09CF60D-2F9B-4DE3-9290-E05AE9A72B29}" srcOrd="1" destOrd="0" presId="urn:microsoft.com/office/officeart/2005/8/layout/matrix1"/>
    <dgm:cxn modelId="{16CF3F99-BD8B-4DC1-908C-D186B72EDD27}" type="presParOf" srcId="{F82D08B3-6AD4-404E-B698-7522F7403FCC}" destId="{A3D813E8-C64A-450C-A189-D9E3711305DD}" srcOrd="2" destOrd="0" presId="urn:microsoft.com/office/officeart/2005/8/layout/matrix1"/>
    <dgm:cxn modelId="{2334E6BA-9506-4203-98C9-06196139356F}" type="presParOf" srcId="{F82D08B3-6AD4-404E-B698-7522F7403FCC}" destId="{AD3E56CD-4962-4B15-ACDC-807421CAE593}" srcOrd="3" destOrd="0" presId="urn:microsoft.com/office/officeart/2005/8/layout/matrix1"/>
    <dgm:cxn modelId="{07131083-0323-4BC3-8623-9C57CBBB36DA}" type="presParOf" srcId="{F82D08B3-6AD4-404E-B698-7522F7403FCC}" destId="{4D4C3CC0-0F96-4470-9F7C-1A9B912543BF}" srcOrd="4" destOrd="0" presId="urn:microsoft.com/office/officeart/2005/8/layout/matrix1"/>
    <dgm:cxn modelId="{F3F7D512-86BE-42DF-AE47-809DB10380B3}" type="presParOf" srcId="{F82D08B3-6AD4-404E-B698-7522F7403FCC}" destId="{286ADBFD-2E84-4982-922D-45A676A38766}" srcOrd="5" destOrd="0" presId="urn:microsoft.com/office/officeart/2005/8/layout/matrix1"/>
    <dgm:cxn modelId="{52BCF1C8-09EE-4E24-BFEF-E89A2043F22B}" type="presParOf" srcId="{F82D08B3-6AD4-404E-B698-7522F7403FCC}" destId="{0753FA12-23E6-48AC-9FD9-241D9DF4BAFC}" srcOrd="6" destOrd="0" presId="urn:microsoft.com/office/officeart/2005/8/layout/matrix1"/>
    <dgm:cxn modelId="{9C90AF34-4297-4F47-91BD-9B621267B357}" type="presParOf" srcId="{F82D08B3-6AD4-404E-B698-7522F7403FCC}" destId="{5FAA5D17-C53C-488E-A518-9DF3462F575B}" srcOrd="7" destOrd="0" presId="urn:microsoft.com/office/officeart/2005/8/layout/matrix1"/>
    <dgm:cxn modelId="{49B8BB5E-CA04-4F07-B08A-945BCC4EEDD9}" type="presParOf" srcId="{16DD3F5A-F3FC-4025-8B4F-5D6BDE3FF90C}" destId="{918D691E-0CBE-4B5C-A852-8705161DCB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5CE47C-CBCA-4BD9-9710-FDDAC400C19A}" type="doc">
      <dgm:prSet loTypeId="urn:microsoft.com/office/officeart/2011/layout/ConvergingText" loCatId="process" qsTypeId="urn:microsoft.com/office/officeart/2005/8/quickstyle/3d7" qsCatId="3D" csTypeId="urn:microsoft.com/office/officeart/2005/8/colors/accent6_4" csCatId="accent6" phldr="1"/>
      <dgm:spPr/>
      <dgm:t>
        <a:bodyPr/>
        <a:lstStyle/>
        <a:p>
          <a:endParaRPr lang="nb-NO"/>
        </a:p>
      </dgm:t>
    </dgm:pt>
    <dgm:pt modelId="{50A3B47F-FB29-4E44-B71A-7CF8208DB1F9}">
      <dgm:prSet phldrT="[Tekst]" custT="1"/>
      <dgm:spPr/>
      <dgm:t>
        <a:bodyPr/>
        <a:lstStyle/>
        <a:p>
          <a:r>
            <a:rPr lang="nb-NO" sz="1600" b="1"/>
            <a:t>Inkludering</a:t>
          </a:r>
        </a:p>
        <a:p>
          <a:r>
            <a:rPr lang="nb-NO" sz="1600" b="1"/>
            <a:t>Samarbeid/</a:t>
          </a:r>
        </a:p>
        <a:p>
          <a:r>
            <a:rPr lang="nb-NO" sz="1600" b="1"/>
            <a:t>Kollektiv</a:t>
          </a:r>
        </a:p>
        <a:p>
          <a:r>
            <a:rPr lang="nb-NO" sz="1600" b="1"/>
            <a:t>VFL</a:t>
          </a:r>
        </a:p>
        <a:p>
          <a:r>
            <a:rPr lang="nb-NO" sz="1600" b="1"/>
            <a:t>Gode standarder</a:t>
          </a:r>
        </a:p>
      </dgm:t>
    </dgm:pt>
    <dgm:pt modelId="{E2AD3394-D5A1-49D4-B678-05403FB87269}" type="parTrans" cxnId="{E36CE888-2D2B-43A5-A113-217A27D5B0CE}">
      <dgm:prSet/>
      <dgm:spPr/>
      <dgm:t>
        <a:bodyPr/>
        <a:lstStyle/>
        <a:p>
          <a:endParaRPr lang="nb-NO" sz="1600"/>
        </a:p>
      </dgm:t>
    </dgm:pt>
    <dgm:pt modelId="{B3BB9610-B4D2-424A-A884-35200E62F9AF}" type="sibTrans" cxnId="{E36CE888-2D2B-43A5-A113-217A27D5B0CE}">
      <dgm:prSet/>
      <dgm:spPr/>
      <dgm:t>
        <a:bodyPr/>
        <a:lstStyle/>
        <a:p>
          <a:endParaRPr lang="nb-NO" sz="1600"/>
        </a:p>
      </dgm:t>
    </dgm:pt>
    <dgm:pt modelId="{E8EDAA9F-AF27-4BF6-9C0E-A552A4E40BDB}">
      <dgm:prSet phldrT="[Tekst]" custT="1"/>
      <dgm:spPr/>
      <dgm:t>
        <a:bodyPr/>
        <a:lstStyle/>
        <a:p>
          <a:r>
            <a:rPr lang="nb-NO" sz="2000"/>
            <a:t>Moderne arbeidsliv</a:t>
          </a:r>
        </a:p>
      </dgm:t>
    </dgm:pt>
    <dgm:pt modelId="{443CA22C-1FE8-4711-A4B9-6CFE077A96EB}" type="parTrans" cxnId="{BC84D461-0785-49E4-937E-59B24C5C1BEB}">
      <dgm:prSet/>
      <dgm:spPr/>
      <dgm:t>
        <a:bodyPr/>
        <a:lstStyle/>
        <a:p>
          <a:endParaRPr lang="nb-NO" sz="1600"/>
        </a:p>
      </dgm:t>
    </dgm:pt>
    <dgm:pt modelId="{992A6E20-8604-4CCC-AA73-90CD414CE10E}" type="sibTrans" cxnId="{BC84D461-0785-49E4-937E-59B24C5C1BEB}">
      <dgm:prSet/>
      <dgm:spPr/>
      <dgm:t>
        <a:bodyPr/>
        <a:lstStyle/>
        <a:p>
          <a:endParaRPr lang="nb-NO" sz="1600"/>
        </a:p>
      </dgm:t>
    </dgm:pt>
    <dgm:pt modelId="{770E1774-54C1-420F-86A1-1A256FC9C098}">
      <dgm:prSet phldrT="[Tekst]" custT="1"/>
      <dgm:spPr/>
      <dgm:t>
        <a:bodyPr/>
        <a:lstStyle/>
        <a:p>
          <a:r>
            <a:rPr lang="nb-NO" sz="2000"/>
            <a:t>Føringer og forskning</a:t>
          </a:r>
        </a:p>
      </dgm:t>
    </dgm:pt>
    <dgm:pt modelId="{DECBF933-D0F0-4EBE-BD49-B0F26CD660C5}" type="parTrans" cxnId="{AF0A81AF-60FC-4C65-8942-AD19F55FDF3D}">
      <dgm:prSet/>
      <dgm:spPr/>
      <dgm:t>
        <a:bodyPr/>
        <a:lstStyle/>
        <a:p>
          <a:endParaRPr lang="nb-NO" sz="1600"/>
        </a:p>
      </dgm:t>
    </dgm:pt>
    <dgm:pt modelId="{64E343D8-E59B-4CB8-A487-26FBB1227C7C}" type="sibTrans" cxnId="{AF0A81AF-60FC-4C65-8942-AD19F55FDF3D}">
      <dgm:prSet/>
      <dgm:spPr/>
      <dgm:t>
        <a:bodyPr/>
        <a:lstStyle/>
        <a:p>
          <a:endParaRPr lang="nb-NO" sz="1600"/>
        </a:p>
      </dgm:t>
    </dgm:pt>
    <dgm:pt modelId="{B4D1E757-ED17-4920-9AA2-7429924EAF2A}">
      <dgm:prSet phldrT="[Tekst]" custT="1"/>
      <dgm:spPr/>
      <dgm:t>
        <a:bodyPr/>
        <a:lstStyle/>
        <a:p>
          <a:r>
            <a:rPr lang="nb-NO" sz="2000"/>
            <a:t>Skolen vår</a:t>
          </a:r>
        </a:p>
      </dgm:t>
    </dgm:pt>
    <dgm:pt modelId="{B702F7F6-5FA6-4B92-BCD4-45142CFF29C7}" type="parTrans" cxnId="{8D948B39-30A2-4E24-A3A6-9E68BA6094B0}">
      <dgm:prSet/>
      <dgm:spPr/>
      <dgm:t>
        <a:bodyPr/>
        <a:lstStyle/>
        <a:p>
          <a:endParaRPr lang="nb-NO" sz="1600"/>
        </a:p>
      </dgm:t>
    </dgm:pt>
    <dgm:pt modelId="{BFD49496-0126-4F86-9A95-5F5029A33F3C}" type="sibTrans" cxnId="{8D948B39-30A2-4E24-A3A6-9E68BA6094B0}">
      <dgm:prSet/>
      <dgm:spPr/>
      <dgm:t>
        <a:bodyPr/>
        <a:lstStyle/>
        <a:p>
          <a:endParaRPr lang="nb-NO" sz="1600"/>
        </a:p>
      </dgm:t>
    </dgm:pt>
    <dgm:pt modelId="{5F86195C-EEC3-4AC5-AD0B-D4ED184A6C65}" type="pres">
      <dgm:prSet presAssocID="{055CE47C-CBCA-4BD9-9710-FDDAC400C19A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AF7E9871-9251-4F4E-9E07-4B9533430B7E}" type="pres">
      <dgm:prSet presAssocID="{50A3B47F-FB29-4E44-B71A-7CF8208DB1F9}" presName="composite" presStyleCnt="0"/>
      <dgm:spPr/>
    </dgm:pt>
    <dgm:pt modelId="{A2D72B60-35A1-4254-ABB0-E11EB10F1AEB}" type="pres">
      <dgm:prSet presAssocID="{50A3B47F-FB29-4E44-B71A-7CF8208DB1F9}" presName="ParentAccent1" presStyleLbl="alignNode1" presStyleIdx="0" presStyleCnt="34"/>
      <dgm:spPr/>
    </dgm:pt>
    <dgm:pt modelId="{6B702FB1-DA1B-4061-B866-33CBB511A6FF}" type="pres">
      <dgm:prSet presAssocID="{50A3B47F-FB29-4E44-B71A-7CF8208DB1F9}" presName="ParentAccent2" presStyleLbl="alignNode1" presStyleIdx="1" presStyleCnt="34"/>
      <dgm:spPr/>
    </dgm:pt>
    <dgm:pt modelId="{B4467743-47B2-4BD3-9EA9-5BF477D4BA49}" type="pres">
      <dgm:prSet presAssocID="{50A3B47F-FB29-4E44-B71A-7CF8208DB1F9}" presName="ParentAccent3" presStyleLbl="alignNode1" presStyleIdx="2" presStyleCnt="34"/>
      <dgm:spPr/>
    </dgm:pt>
    <dgm:pt modelId="{98CD02D3-27B3-44D5-AAE2-13BB702C7DBB}" type="pres">
      <dgm:prSet presAssocID="{50A3B47F-FB29-4E44-B71A-7CF8208DB1F9}" presName="ParentAccent4" presStyleLbl="alignNode1" presStyleIdx="3" presStyleCnt="34"/>
      <dgm:spPr/>
    </dgm:pt>
    <dgm:pt modelId="{DA68BE62-7333-490B-A2CE-97AE7D1044F7}" type="pres">
      <dgm:prSet presAssocID="{50A3B47F-FB29-4E44-B71A-7CF8208DB1F9}" presName="ParentAccent5" presStyleLbl="alignNode1" presStyleIdx="4" presStyleCnt="34"/>
      <dgm:spPr/>
    </dgm:pt>
    <dgm:pt modelId="{F5F79C78-4283-4AC0-A7FF-1A69E0D68B5D}" type="pres">
      <dgm:prSet presAssocID="{50A3B47F-FB29-4E44-B71A-7CF8208DB1F9}" presName="ParentAccent6" presStyleLbl="alignNode1" presStyleIdx="5" presStyleCnt="34"/>
      <dgm:spPr/>
    </dgm:pt>
    <dgm:pt modelId="{BF376F25-4623-428E-9662-1625840CB6D9}" type="pres">
      <dgm:prSet presAssocID="{50A3B47F-FB29-4E44-B71A-7CF8208DB1F9}" presName="ParentAccent7" presStyleLbl="alignNode1" presStyleIdx="6" presStyleCnt="34"/>
      <dgm:spPr/>
    </dgm:pt>
    <dgm:pt modelId="{96FA5583-1D4E-4674-A5FC-31E7E0D0F51B}" type="pres">
      <dgm:prSet presAssocID="{50A3B47F-FB29-4E44-B71A-7CF8208DB1F9}" presName="ParentAccent8" presStyleLbl="alignNode1" presStyleIdx="7" presStyleCnt="34"/>
      <dgm:spPr/>
    </dgm:pt>
    <dgm:pt modelId="{529B6F18-DB96-4B70-826D-020F4469D7DB}" type="pres">
      <dgm:prSet presAssocID="{50A3B47F-FB29-4E44-B71A-7CF8208DB1F9}" presName="ParentAccent9" presStyleLbl="alignNode1" presStyleIdx="8" presStyleCnt="34"/>
      <dgm:spPr/>
    </dgm:pt>
    <dgm:pt modelId="{27757FDE-9F55-4B06-A620-D208E68A4B4F}" type="pres">
      <dgm:prSet presAssocID="{50A3B47F-FB29-4E44-B71A-7CF8208DB1F9}" presName="ParentAccent10" presStyleLbl="alignNode1" presStyleIdx="9" presStyleCnt="34"/>
      <dgm:spPr/>
    </dgm:pt>
    <dgm:pt modelId="{09E76B9F-2DF6-4974-B5C0-D9D4FF215A00}" type="pres">
      <dgm:prSet presAssocID="{50A3B47F-FB29-4E44-B71A-7CF8208DB1F9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</dgm:pt>
    <dgm:pt modelId="{304743C8-1292-439E-81A1-8ACC64F4B11B}" type="pres">
      <dgm:prSet presAssocID="{E8EDAA9F-AF27-4BF6-9C0E-A552A4E40BDB}" presName="Child1Accent1" presStyleLbl="alignNode1" presStyleIdx="11" presStyleCnt="34"/>
      <dgm:spPr/>
    </dgm:pt>
    <dgm:pt modelId="{2B8CFC3E-1027-4DDF-8B80-0EEBAE9AA359}" type="pres">
      <dgm:prSet presAssocID="{E8EDAA9F-AF27-4BF6-9C0E-A552A4E40BDB}" presName="Child1Accent2" presStyleLbl="alignNode1" presStyleIdx="12" presStyleCnt="34"/>
      <dgm:spPr/>
    </dgm:pt>
    <dgm:pt modelId="{6FAFF3BD-265B-4964-A427-95159299AE23}" type="pres">
      <dgm:prSet presAssocID="{E8EDAA9F-AF27-4BF6-9C0E-A552A4E40BDB}" presName="Child1Accent3" presStyleLbl="alignNode1" presStyleIdx="13" presStyleCnt="34"/>
      <dgm:spPr/>
    </dgm:pt>
    <dgm:pt modelId="{1B4D75D2-64D9-4562-A5C4-A2FE0287CE16}" type="pres">
      <dgm:prSet presAssocID="{E8EDAA9F-AF27-4BF6-9C0E-A552A4E40BDB}" presName="Child1Accent4" presStyleLbl="alignNode1" presStyleIdx="14" presStyleCnt="34"/>
      <dgm:spPr/>
    </dgm:pt>
    <dgm:pt modelId="{A3D447F7-0203-492D-97A3-7F16E8978C18}" type="pres">
      <dgm:prSet presAssocID="{E8EDAA9F-AF27-4BF6-9C0E-A552A4E40BDB}" presName="Child1Accent5" presStyleLbl="alignNode1" presStyleIdx="15" presStyleCnt="34"/>
      <dgm:spPr/>
    </dgm:pt>
    <dgm:pt modelId="{43FF2702-BA73-4CF6-A04F-EEA10F6EE91D}" type="pres">
      <dgm:prSet presAssocID="{E8EDAA9F-AF27-4BF6-9C0E-A552A4E40BDB}" presName="Child1Accent6" presStyleLbl="alignNode1" presStyleIdx="16" presStyleCnt="34"/>
      <dgm:spPr/>
    </dgm:pt>
    <dgm:pt modelId="{E04317FD-41C2-4470-8489-498D76D74650}" type="pres">
      <dgm:prSet presAssocID="{E8EDAA9F-AF27-4BF6-9C0E-A552A4E40BDB}" presName="Child1Accent7" presStyleLbl="alignNode1" presStyleIdx="17" presStyleCnt="34"/>
      <dgm:spPr/>
    </dgm:pt>
    <dgm:pt modelId="{C733BB7F-7F92-4217-829D-909F8E0DB0C7}" type="pres">
      <dgm:prSet presAssocID="{E8EDAA9F-AF27-4BF6-9C0E-A552A4E40BDB}" presName="Child1Accent8" presStyleLbl="alignNode1" presStyleIdx="18" presStyleCnt="34"/>
      <dgm:spPr/>
    </dgm:pt>
    <dgm:pt modelId="{CD46339C-DB58-4CA9-A58B-29BE08F79C6C}" type="pres">
      <dgm:prSet presAssocID="{E8EDAA9F-AF27-4BF6-9C0E-A552A4E40BDB}" presName="Child1Accent9" presStyleLbl="alignNode1" presStyleIdx="19" presStyleCnt="34"/>
      <dgm:spPr/>
    </dgm:pt>
    <dgm:pt modelId="{24E1D2CB-61F5-44FA-9BE8-39D93E869C25}" type="pres">
      <dgm:prSet presAssocID="{E8EDAA9F-AF27-4BF6-9C0E-A552A4E40BDB}" presName="Child1" presStyleLbl="revTx" presStyleIdx="0" presStyleCnt="3">
        <dgm:presLayoutVars>
          <dgm:chMax/>
          <dgm:chPref val="0"/>
          <dgm:bulletEnabled val="1"/>
        </dgm:presLayoutVars>
      </dgm:prSet>
      <dgm:spPr/>
    </dgm:pt>
    <dgm:pt modelId="{702039B1-5C20-4DEB-A11B-CE0C5C08706F}" type="pres">
      <dgm:prSet presAssocID="{770E1774-54C1-420F-86A1-1A256FC9C098}" presName="Child2Accent1" presStyleLbl="alignNode1" presStyleIdx="20" presStyleCnt="34" custLinFactNeighborX="-45626" custLinFactNeighborY="-98071"/>
      <dgm:spPr/>
    </dgm:pt>
    <dgm:pt modelId="{57879C37-9F88-4CD3-92D2-A42A435161F8}" type="pres">
      <dgm:prSet presAssocID="{770E1774-54C1-420F-86A1-1A256FC9C098}" presName="Child2Accent2" presStyleLbl="alignNode1" presStyleIdx="21" presStyleCnt="34"/>
      <dgm:spPr/>
    </dgm:pt>
    <dgm:pt modelId="{9BFDBA89-2423-47BE-ACC9-A76DF6C25A9D}" type="pres">
      <dgm:prSet presAssocID="{770E1774-54C1-420F-86A1-1A256FC9C098}" presName="Child2Accent3" presStyleLbl="alignNode1" presStyleIdx="22" presStyleCnt="34"/>
      <dgm:spPr/>
    </dgm:pt>
    <dgm:pt modelId="{63060F65-494D-4FB4-984E-E1971ADD0594}" type="pres">
      <dgm:prSet presAssocID="{770E1774-54C1-420F-86A1-1A256FC9C098}" presName="Child2Accent4" presStyleLbl="alignNode1" presStyleIdx="23" presStyleCnt="34"/>
      <dgm:spPr/>
    </dgm:pt>
    <dgm:pt modelId="{A97C0737-C0AF-48FF-B810-0DF775AD3F27}" type="pres">
      <dgm:prSet presAssocID="{770E1774-54C1-420F-86A1-1A256FC9C098}" presName="Child2Accent5" presStyleLbl="alignNode1" presStyleIdx="24" presStyleCnt="34"/>
      <dgm:spPr/>
    </dgm:pt>
    <dgm:pt modelId="{DABE6E11-5098-4141-8531-95D4B3AC2287}" type="pres">
      <dgm:prSet presAssocID="{770E1774-54C1-420F-86A1-1A256FC9C098}" presName="Child2Accent6" presStyleLbl="alignNode1" presStyleIdx="25" presStyleCnt="34"/>
      <dgm:spPr/>
    </dgm:pt>
    <dgm:pt modelId="{AE640BB1-BEF9-41F6-88E8-29755DB1CB26}" type="pres">
      <dgm:prSet presAssocID="{770E1774-54C1-420F-86A1-1A256FC9C098}" presName="Child2Accent7" presStyleLbl="alignNode1" presStyleIdx="26" presStyleCnt="34"/>
      <dgm:spPr/>
    </dgm:pt>
    <dgm:pt modelId="{48CA05BB-6182-44FB-8F2C-EF0654BF01E4}" type="pres">
      <dgm:prSet presAssocID="{770E1774-54C1-420F-86A1-1A256FC9C098}" presName="Child2" presStyleLbl="revTx" presStyleIdx="1" presStyleCnt="3">
        <dgm:presLayoutVars>
          <dgm:chMax/>
          <dgm:chPref val="0"/>
          <dgm:bulletEnabled val="1"/>
        </dgm:presLayoutVars>
      </dgm:prSet>
      <dgm:spPr/>
    </dgm:pt>
    <dgm:pt modelId="{C89CABBC-AC82-4109-A2B6-C501CB61E59A}" type="pres">
      <dgm:prSet presAssocID="{B4D1E757-ED17-4920-9AA2-7429924EAF2A}" presName="Child3Accent1" presStyleLbl="alignNode1" presStyleIdx="27" presStyleCnt="34"/>
      <dgm:spPr/>
    </dgm:pt>
    <dgm:pt modelId="{6D66FF47-4C31-44D9-83B1-9163074012D1}" type="pres">
      <dgm:prSet presAssocID="{B4D1E757-ED17-4920-9AA2-7429924EAF2A}" presName="Child3Accent2" presStyleLbl="alignNode1" presStyleIdx="28" presStyleCnt="34"/>
      <dgm:spPr/>
    </dgm:pt>
    <dgm:pt modelId="{43E86824-AC9F-4656-9DA5-6A9856E6CDFF}" type="pres">
      <dgm:prSet presAssocID="{B4D1E757-ED17-4920-9AA2-7429924EAF2A}" presName="Child3Accent3" presStyleLbl="alignNode1" presStyleIdx="29" presStyleCnt="34"/>
      <dgm:spPr/>
    </dgm:pt>
    <dgm:pt modelId="{62B8B001-9E2F-47DE-813E-BF40CFD20D1B}" type="pres">
      <dgm:prSet presAssocID="{B4D1E757-ED17-4920-9AA2-7429924EAF2A}" presName="Child3Accent4" presStyleLbl="alignNode1" presStyleIdx="30" presStyleCnt="34"/>
      <dgm:spPr/>
    </dgm:pt>
    <dgm:pt modelId="{FF403AB1-09DE-4685-9F4C-980B6FA73151}" type="pres">
      <dgm:prSet presAssocID="{B4D1E757-ED17-4920-9AA2-7429924EAF2A}" presName="Child3Accent5" presStyleLbl="alignNode1" presStyleIdx="31" presStyleCnt="34"/>
      <dgm:spPr/>
    </dgm:pt>
    <dgm:pt modelId="{24D72B6F-784C-4C55-9189-F75BCCB91A0A}" type="pres">
      <dgm:prSet presAssocID="{B4D1E757-ED17-4920-9AA2-7429924EAF2A}" presName="Child3Accent6" presStyleLbl="alignNode1" presStyleIdx="32" presStyleCnt="34"/>
      <dgm:spPr/>
    </dgm:pt>
    <dgm:pt modelId="{8FDF77A7-5C5E-4B78-947C-F21E54DDE20E}" type="pres">
      <dgm:prSet presAssocID="{B4D1E757-ED17-4920-9AA2-7429924EAF2A}" presName="Child3Accent7" presStyleLbl="alignNode1" presStyleIdx="33" presStyleCnt="34"/>
      <dgm:spPr/>
    </dgm:pt>
    <dgm:pt modelId="{EE478C46-CD97-419E-B17E-0D3BA2BC5A96}" type="pres">
      <dgm:prSet presAssocID="{B4D1E757-ED17-4920-9AA2-7429924EAF2A}" presName="Child3" presStyleLbl="revTx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87805B05-134A-4F13-B135-5178E8797E37}" type="presOf" srcId="{50A3B47F-FB29-4E44-B71A-7CF8208DB1F9}" destId="{09E76B9F-2DF6-4974-B5C0-D9D4FF215A00}" srcOrd="0" destOrd="0" presId="urn:microsoft.com/office/officeart/2011/layout/ConvergingText"/>
    <dgm:cxn modelId="{77D6630F-5CCB-4831-8E32-863A4E8257B8}" type="presOf" srcId="{055CE47C-CBCA-4BD9-9710-FDDAC400C19A}" destId="{5F86195C-EEC3-4AC5-AD0B-D4ED184A6C65}" srcOrd="0" destOrd="0" presId="urn:microsoft.com/office/officeart/2011/layout/ConvergingText"/>
    <dgm:cxn modelId="{5D15FF0F-0E4F-49EE-A13A-22343B8998AF}" type="presOf" srcId="{B4D1E757-ED17-4920-9AA2-7429924EAF2A}" destId="{EE478C46-CD97-419E-B17E-0D3BA2BC5A96}" srcOrd="0" destOrd="0" presId="urn:microsoft.com/office/officeart/2011/layout/ConvergingText"/>
    <dgm:cxn modelId="{2B212614-9DC6-4C7C-BA24-1C809F6C65BD}" type="presOf" srcId="{770E1774-54C1-420F-86A1-1A256FC9C098}" destId="{48CA05BB-6182-44FB-8F2C-EF0654BF01E4}" srcOrd="0" destOrd="0" presId="urn:microsoft.com/office/officeart/2011/layout/ConvergingText"/>
    <dgm:cxn modelId="{8D948B39-30A2-4E24-A3A6-9E68BA6094B0}" srcId="{50A3B47F-FB29-4E44-B71A-7CF8208DB1F9}" destId="{B4D1E757-ED17-4920-9AA2-7429924EAF2A}" srcOrd="2" destOrd="0" parTransId="{B702F7F6-5FA6-4B92-BCD4-45142CFF29C7}" sibTransId="{BFD49496-0126-4F86-9A95-5F5029A33F3C}"/>
    <dgm:cxn modelId="{BC84D461-0785-49E4-937E-59B24C5C1BEB}" srcId="{50A3B47F-FB29-4E44-B71A-7CF8208DB1F9}" destId="{E8EDAA9F-AF27-4BF6-9C0E-A552A4E40BDB}" srcOrd="0" destOrd="0" parTransId="{443CA22C-1FE8-4711-A4B9-6CFE077A96EB}" sibTransId="{992A6E20-8604-4CCC-AA73-90CD414CE10E}"/>
    <dgm:cxn modelId="{E36CE888-2D2B-43A5-A113-217A27D5B0CE}" srcId="{055CE47C-CBCA-4BD9-9710-FDDAC400C19A}" destId="{50A3B47F-FB29-4E44-B71A-7CF8208DB1F9}" srcOrd="0" destOrd="0" parTransId="{E2AD3394-D5A1-49D4-B678-05403FB87269}" sibTransId="{B3BB9610-B4D2-424A-A884-35200E62F9AF}"/>
    <dgm:cxn modelId="{AF0A81AF-60FC-4C65-8942-AD19F55FDF3D}" srcId="{50A3B47F-FB29-4E44-B71A-7CF8208DB1F9}" destId="{770E1774-54C1-420F-86A1-1A256FC9C098}" srcOrd="1" destOrd="0" parTransId="{DECBF933-D0F0-4EBE-BD49-B0F26CD660C5}" sibTransId="{64E343D8-E59B-4CB8-A487-26FBB1227C7C}"/>
    <dgm:cxn modelId="{633241B2-61D6-431F-914B-C653F4E00970}" type="presOf" srcId="{E8EDAA9F-AF27-4BF6-9C0E-A552A4E40BDB}" destId="{24E1D2CB-61F5-44FA-9BE8-39D93E869C25}" srcOrd="0" destOrd="0" presId="urn:microsoft.com/office/officeart/2011/layout/ConvergingText"/>
    <dgm:cxn modelId="{63FF0256-883C-494D-B46A-808021120DB4}" type="presParOf" srcId="{5F86195C-EEC3-4AC5-AD0B-D4ED184A6C65}" destId="{AF7E9871-9251-4F4E-9E07-4B9533430B7E}" srcOrd="0" destOrd="0" presId="urn:microsoft.com/office/officeart/2011/layout/ConvergingText"/>
    <dgm:cxn modelId="{BDA2C404-9A78-4E54-8C79-8DBB69507B98}" type="presParOf" srcId="{AF7E9871-9251-4F4E-9E07-4B9533430B7E}" destId="{A2D72B60-35A1-4254-ABB0-E11EB10F1AEB}" srcOrd="0" destOrd="0" presId="urn:microsoft.com/office/officeart/2011/layout/ConvergingText"/>
    <dgm:cxn modelId="{CA7546A5-BCCD-4CAC-88BB-414A0C0ABE6E}" type="presParOf" srcId="{AF7E9871-9251-4F4E-9E07-4B9533430B7E}" destId="{6B702FB1-DA1B-4061-B866-33CBB511A6FF}" srcOrd="1" destOrd="0" presId="urn:microsoft.com/office/officeart/2011/layout/ConvergingText"/>
    <dgm:cxn modelId="{F7A1AF26-95B4-4EEE-A1D4-17BEDC4A9F32}" type="presParOf" srcId="{AF7E9871-9251-4F4E-9E07-4B9533430B7E}" destId="{B4467743-47B2-4BD3-9EA9-5BF477D4BA49}" srcOrd="2" destOrd="0" presId="urn:microsoft.com/office/officeart/2011/layout/ConvergingText"/>
    <dgm:cxn modelId="{08FADD37-24E3-40F3-90AA-632F1B5F9A7E}" type="presParOf" srcId="{AF7E9871-9251-4F4E-9E07-4B9533430B7E}" destId="{98CD02D3-27B3-44D5-AAE2-13BB702C7DBB}" srcOrd="3" destOrd="0" presId="urn:microsoft.com/office/officeart/2011/layout/ConvergingText"/>
    <dgm:cxn modelId="{38C549BF-B633-4909-81D7-6D607920279A}" type="presParOf" srcId="{AF7E9871-9251-4F4E-9E07-4B9533430B7E}" destId="{DA68BE62-7333-490B-A2CE-97AE7D1044F7}" srcOrd="4" destOrd="0" presId="urn:microsoft.com/office/officeart/2011/layout/ConvergingText"/>
    <dgm:cxn modelId="{2F41119A-F8EF-489B-9CEE-F3D4DB8BC788}" type="presParOf" srcId="{AF7E9871-9251-4F4E-9E07-4B9533430B7E}" destId="{F5F79C78-4283-4AC0-A7FF-1A69E0D68B5D}" srcOrd="5" destOrd="0" presId="urn:microsoft.com/office/officeart/2011/layout/ConvergingText"/>
    <dgm:cxn modelId="{D2588256-6CFA-47D8-90B2-D519EF10F4D0}" type="presParOf" srcId="{AF7E9871-9251-4F4E-9E07-4B9533430B7E}" destId="{BF376F25-4623-428E-9662-1625840CB6D9}" srcOrd="6" destOrd="0" presId="urn:microsoft.com/office/officeart/2011/layout/ConvergingText"/>
    <dgm:cxn modelId="{F0CB121B-DBDB-48BC-9D79-376BCADD4C50}" type="presParOf" srcId="{AF7E9871-9251-4F4E-9E07-4B9533430B7E}" destId="{96FA5583-1D4E-4674-A5FC-31E7E0D0F51B}" srcOrd="7" destOrd="0" presId="urn:microsoft.com/office/officeart/2011/layout/ConvergingText"/>
    <dgm:cxn modelId="{6D8BCF7C-7415-4978-819E-A1641D5B0E3B}" type="presParOf" srcId="{AF7E9871-9251-4F4E-9E07-4B9533430B7E}" destId="{529B6F18-DB96-4B70-826D-020F4469D7DB}" srcOrd="8" destOrd="0" presId="urn:microsoft.com/office/officeart/2011/layout/ConvergingText"/>
    <dgm:cxn modelId="{B95FB14D-5803-4378-A787-F31D72468FDF}" type="presParOf" srcId="{AF7E9871-9251-4F4E-9E07-4B9533430B7E}" destId="{27757FDE-9F55-4B06-A620-D208E68A4B4F}" srcOrd="9" destOrd="0" presId="urn:microsoft.com/office/officeart/2011/layout/ConvergingText"/>
    <dgm:cxn modelId="{1CFD5688-8B68-49FC-AF1F-4A4320C45E9F}" type="presParOf" srcId="{AF7E9871-9251-4F4E-9E07-4B9533430B7E}" destId="{09E76B9F-2DF6-4974-B5C0-D9D4FF215A00}" srcOrd="10" destOrd="0" presId="urn:microsoft.com/office/officeart/2011/layout/ConvergingText"/>
    <dgm:cxn modelId="{A90BCE19-103F-4DD5-B9E2-8405347D9017}" type="presParOf" srcId="{AF7E9871-9251-4F4E-9E07-4B9533430B7E}" destId="{304743C8-1292-439E-81A1-8ACC64F4B11B}" srcOrd="11" destOrd="0" presId="urn:microsoft.com/office/officeart/2011/layout/ConvergingText"/>
    <dgm:cxn modelId="{33A4CD60-84CF-4BC6-BBD6-9940E8B12DC0}" type="presParOf" srcId="{AF7E9871-9251-4F4E-9E07-4B9533430B7E}" destId="{2B8CFC3E-1027-4DDF-8B80-0EEBAE9AA359}" srcOrd="12" destOrd="0" presId="urn:microsoft.com/office/officeart/2011/layout/ConvergingText"/>
    <dgm:cxn modelId="{65D7B2F2-B7BE-4AD5-99E7-CEE2C2DDC1E9}" type="presParOf" srcId="{AF7E9871-9251-4F4E-9E07-4B9533430B7E}" destId="{6FAFF3BD-265B-4964-A427-95159299AE23}" srcOrd="13" destOrd="0" presId="urn:microsoft.com/office/officeart/2011/layout/ConvergingText"/>
    <dgm:cxn modelId="{99B1237F-E422-4D5F-A17E-F76D9212B8C2}" type="presParOf" srcId="{AF7E9871-9251-4F4E-9E07-4B9533430B7E}" destId="{1B4D75D2-64D9-4562-A5C4-A2FE0287CE16}" srcOrd="14" destOrd="0" presId="urn:microsoft.com/office/officeart/2011/layout/ConvergingText"/>
    <dgm:cxn modelId="{E033DDAF-8BB1-4551-BABB-E5A04EF068AD}" type="presParOf" srcId="{AF7E9871-9251-4F4E-9E07-4B9533430B7E}" destId="{A3D447F7-0203-492D-97A3-7F16E8978C18}" srcOrd="15" destOrd="0" presId="urn:microsoft.com/office/officeart/2011/layout/ConvergingText"/>
    <dgm:cxn modelId="{68BF507A-AFB7-421D-A6EF-DA3AD562C955}" type="presParOf" srcId="{AF7E9871-9251-4F4E-9E07-4B9533430B7E}" destId="{43FF2702-BA73-4CF6-A04F-EEA10F6EE91D}" srcOrd="16" destOrd="0" presId="urn:microsoft.com/office/officeart/2011/layout/ConvergingText"/>
    <dgm:cxn modelId="{308B6BA9-D8DF-4F7E-A106-02408DC5DA3E}" type="presParOf" srcId="{AF7E9871-9251-4F4E-9E07-4B9533430B7E}" destId="{E04317FD-41C2-4470-8489-498D76D74650}" srcOrd="17" destOrd="0" presId="urn:microsoft.com/office/officeart/2011/layout/ConvergingText"/>
    <dgm:cxn modelId="{D38E28FE-0460-4B59-9E7E-8F7B80AAFFE5}" type="presParOf" srcId="{AF7E9871-9251-4F4E-9E07-4B9533430B7E}" destId="{C733BB7F-7F92-4217-829D-909F8E0DB0C7}" srcOrd="18" destOrd="0" presId="urn:microsoft.com/office/officeart/2011/layout/ConvergingText"/>
    <dgm:cxn modelId="{E9EC1146-4F98-408D-92C2-CFA4E4B8E590}" type="presParOf" srcId="{AF7E9871-9251-4F4E-9E07-4B9533430B7E}" destId="{CD46339C-DB58-4CA9-A58B-29BE08F79C6C}" srcOrd="19" destOrd="0" presId="urn:microsoft.com/office/officeart/2011/layout/ConvergingText"/>
    <dgm:cxn modelId="{1E9B406D-9927-486F-9F26-E388BA4378B6}" type="presParOf" srcId="{AF7E9871-9251-4F4E-9E07-4B9533430B7E}" destId="{24E1D2CB-61F5-44FA-9BE8-39D93E869C25}" srcOrd="20" destOrd="0" presId="urn:microsoft.com/office/officeart/2011/layout/ConvergingText"/>
    <dgm:cxn modelId="{16447558-D6FD-4F07-B5A0-23B37B027360}" type="presParOf" srcId="{AF7E9871-9251-4F4E-9E07-4B9533430B7E}" destId="{702039B1-5C20-4DEB-A11B-CE0C5C08706F}" srcOrd="21" destOrd="0" presId="urn:microsoft.com/office/officeart/2011/layout/ConvergingText"/>
    <dgm:cxn modelId="{478FC39A-E941-47CD-9798-7BD63BFD6EB1}" type="presParOf" srcId="{AF7E9871-9251-4F4E-9E07-4B9533430B7E}" destId="{57879C37-9F88-4CD3-92D2-A42A435161F8}" srcOrd="22" destOrd="0" presId="urn:microsoft.com/office/officeart/2011/layout/ConvergingText"/>
    <dgm:cxn modelId="{19937FE4-34CF-4EFA-B7D3-864D06892B10}" type="presParOf" srcId="{AF7E9871-9251-4F4E-9E07-4B9533430B7E}" destId="{9BFDBA89-2423-47BE-ACC9-A76DF6C25A9D}" srcOrd="23" destOrd="0" presId="urn:microsoft.com/office/officeart/2011/layout/ConvergingText"/>
    <dgm:cxn modelId="{166D0A19-A5F3-4611-8BAB-265F5E711877}" type="presParOf" srcId="{AF7E9871-9251-4F4E-9E07-4B9533430B7E}" destId="{63060F65-494D-4FB4-984E-E1971ADD0594}" srcOrd="24" destOrd="0" presId="urn:microsoft.com/office/officeart/2011/layout/ConvergingText"/>
    <dgm:cxn modelId="{B0E1CB97-0566-41C2-A91E-B060DC193853}" type="presParOf" srcId="{AF7E9871-9251-4F4E-9E07-4B9533430B7E}" destId="{A97C0737-C0AF-48FF-B810-0DF775AD3F27}" srcOrd="25" destOrd="0" presId="urn:microsoft.com/office/officeart/2011/layout/ConvergingText"/>
    <dgm:cxn modelId="{DA317E19-E943-4A95-B5B5-8DC3C5F1C28C}" type="presParOf" srcId="{AF7E9871-9251-4F4E-9E07-4B9533430B7E}" destId="{DABE6E11-5098-4141-8531-95D4B3AC2287}" srcOrd="26" destOrd="0" presId="urn:microsoft.com/office/officeart/2011/layout/ConvergingText"/>
    <dgm:cxn modelId="{FA25EB6E-B79E-44A0-9016-3756EAC4207D}" type="presParOf" srcId="{AF7E9871-9251-4F4E-9E07-4B9533430B7E}" destId="{AE640BB1-BEF9-41F6-88E8-29755DB1CB26}" srcOrd="27" destOrd="0" presId="urn:microsoft.com/office/officeart/2011/layout/ConvergingText"/>
    <dgm:cxn modelId="{3B21A62A-6D44-4777-833D-F8B9BDE82EDE}" type="presParOf" srcId="{AF7E9871-9251-4F4E-9E07-4B9533430B7E}" destId="{48CA05BB-6182-44FB-8F2C-EF0654BF01E4}" srcOrd="28" destOrd="0" presId="urn:microsoft.com/office/officeart/2011/layout/ConvergingText"/>
    <dgm:cxn modelId="{936C7DF5-E53C-445B-BC35-C7ABC7224A8C}" type="presParOf" srcId="{AF7E9871-9251-4F4E-9E07-4B9533430B7E}" destId="{C89CABBC-AC82-4109-A2B6-C501CB61E59A}" srcOrd="29" destOrd="0" presId="urn:microsoft.com/office/officeart/2011/layout/ConvergingText"/>
    <dgm:cxn modelId="{5F2621ED-94F6-4B39-BFFB-9A4906C919A0}" type="presParOf" srcId="{AF7E9871-9251-4F4E-9E07-4B9533430B7E}" destId="{6D66FF47-4C31-44D9-83B1-9163074012D1}" srcOrd="30" destOrd="0" presId="urn:microsoft.com/office/officeart/2011/layout/ConvergingText"/>
    <dgm:cxn modelId="{EC6D41B4-4AF5-4D93-A9B4-C92B5EC15FB6}" type="presParOf" srcId="{AF7E9871-9251-4F4E-9E07-4B9533430B7E}" destId="{43E86824-AC9F-4656-9DA5-6A9856E6CDFF}" srcOrd="31" destOrd="0" presId="urn:microsoft.com/office/officeart/2011/layout/ConvergingText"/>
    <dgm:cxn modelId="{9AC6B3E7-F919-41F7-BC27-FF47143379F5}" type="presParOf" srcId="{AF7E9871-9251-4F4E-9E07-4B9533430B7E}" destId="{62B8B001-9E2F-47DE-813E-BF40CFD20D1B}" srcOrd="32" destOrd="0" presId="urn:microsoft.com/office/officeart/2011/layout/ConvergingText"/>
    <dgm:cxn modelId="{49CE55BC-4751-4C66-9139-9D594B35E4EE}" type="presParOf" srcId="{AF7E9871-9251-4F4E-9E07-4B9533430B7E}" destId="{FF403AB1-09DE-4685-9F4C-980B6FA73151}" srcOrd="33" destOrd="0" presId="urn:microsoft.com/office/officeart/2011/layout/ConvergingText"/>
    <dgm:cxn modelId="{EDE32F28-4431-419D-B805-1AADE2B72C1E}" type="presParOf" srcId="{AF7E9871-9251-4F4E-9E07-4B9533430B7E}" destId="{24D72B6F-784C-4C55-9189-F75BCCB91A0A}" srcOrd="34" destOrd="0" presId="urn:microsoft.com/office/officeart/2011/layout/ConvergingText"/>
    <dgm:cxn modelId="{EF5D2811-0693-4657-9D94-49F5088AD0E1}" type="presParOf" srcId="{AF7E9871-9251-4F4E-9E07-4B9533430B7E}" destId="{8FDF77A7-5C5E-4B78-947C-F21E54DDE20E}" srcOrd="35" destOrd="0" presId="urn:microsoft.com/office/officeart/2011/layout/ConvergingText"/>
    <dgm:cxn modelId="{8A2232FB-A3E0-424F-AEB0-C201B3388832}" type="presParOf" srcId="{AF7E9871-9251-4F4E-9E07-4B9533430B7E}" destId="{EE478C46-CD97-419E-B17E-0D3BA2BC5A96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93338F-5658-4922-B783-C801EC7AD16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E68FA82-0237-47E3-9FCF-96326A6E7772}">
      <dgm:prSet/>
      <dgm:spPr/>
      <dgm:t>
        <a:bodyPr/>
        <a:lstStyle/>
        <a:p>
          <a:r>
            <a:rPr lang="nb-NO"/>
            <a:t>Behandles i FAU, SU og SMU</a:t>
          </a:r>
          <a:endParaRPr lang="en-US"/>
        </a:p>
      </dgm:t>
    </dgm:pt>
    <dgm:pt modelId="{3E0C967C-C5F9-4984-8B30-272B990B5E8E}" type="parTrans" cxnId="{FD8E6145-F2DE-45F4-B166-4057AC741FD4}">
      <dgm:prSet/>
      <dgm:spPr/>
      <dgm:t>
        <a:bodyPr/>
        <a:lstStyle/>
        <a:p>
          <a:endParaRPr lang="en-US"/>
        </a:p>
      </dgm:t>
    </dgm:pt>
    <dgm:pt modelId="{E275DF77-78AF-489F-B2A4-9A95DA43DC6C}" type="sibTrans" cxnId="{FD8E6145-F2DE-45F4-B166-4057AC741FD4}">
      <dgm:prSet/>
      <dgm:spPr/>
      <dgm:t>
        <a:bodyPr/>
        <a:lstStyle/>
        <a:p>
          <a:endParaRPr lang="en-US"/>
        </a:p>
      </dgm:t>
    </dgm:pt>
    <dgm:pt modelId="{4013E51D-255C-4E9E-B947-F58442C05133}">
      <dgm:prSet/>
      <dgm:spPr/>
      <dgm:t>
        <a:bodyPr/>
        <a:lstStyle/>
        <a:p>
          <a:r>
            <a:rPr lang="nb-NO"/>
            <a:t>Skolen får innspill fra FAU og elevrådet:</a:t>
          </a:r>
          <a:endParaRPr lang="en-US"/>
        </a:p>
      </dgm:t>
    </dgm:pt>
    <dgm:pt modelId="{69DE8E3A-FDE9-433A-94BC-23783CC79D96}" type="parTrans" cxnId="{B4B72B6E-80AE-4DEB-8CB8-467E1CEC1A22}">
      <dgm:prSet/>
      <dgm:spPr/>
      <dgm:t>
        <a:bodyPr/>
        <a:lstStyle/>
        <a:p>
          <a:endParaRPr lang="en-US"/>
        </a:p>
      </dgm:t>
    </dgm:pt>
    <dgm:pt modelId="{2B193413-73DE-4A9F-8E1E-92B5687475E6}" type="sibTrans" cxnId="{B4B72B6E-80AE-4DEB-8CB8-467E1CEC1A22}">
      <dgm:prSet/>
      <dgm:spPr/>
      <dgm:t>
        <a:bodyPr/>
        <a:lstStyle/>
        <a:p>
          <a:endParaRPr lang="en-US"/>
        </a:p>
      </dgm:t>
    </dgm:pt>
    <dgm:pt modelId="{C817FD38-76DE-4272-A08E-7D810E5AC701}">
      <dgm:prSet/>
      <dgm:spPr/>
      <dgm:t>
        <a:bodyPr/>
        <a:lstStyle/>
        <a:p>
          <a:r>
            <a:rPr lang="nb-NO" b="1"/>
            <a:t>Skolen trenger tilbakemelding på områder vi skal utvikle</a:t>
          </a:r>
          <a:endParaRPr lang="en-US"/>
        </a:p>
      </dgm:t>
    </dgm:pt>
    <dgm:pt modelId="{2DE2F95D-DAAF-4346-97AD-81C25EFE82FE}" type="parTrans" cxnId="{74D7D469-7CCF-4414-864D-1C79C087FF1B}">
      <dgm:prSet/>
      <dgm:spPr/>
      <dgm:t>
        <a:bodyPr/>
        <a:lstStyle/>
        <a:p>
          <a:endParaRPr lang="en-US"/>
        </a:p>
      </dgm:t>
    </dgm:pt>
    <dgm:pt modelId="{DCB0F349-69CA-415D-A826-C87F70952DAA}" type="sibTrans" cxnId="{74D7D469-7CCF-4414-864D-1C79C087FF1B}">
      <dgm:prSet/>
      <dgm:spPr/>
      <dgm:t>
        <a:bodyPr/>
        <a:lstStyle/>
        <a:p>
          <a:endParaRPr lang="en-US"/>
        </a:p>
      </dgm:t>
    </dgm:pt>
    <dgm:pt modelId="{24BDE336-2439-4F0C-B591-A0292C94A6E0}">
      <dgm:prSet/>
      <dgm:spPr/>
      <dgm:t>
        <a:bodyPr/>
        <a:lstStyle/>
        <a:p>
          <a:r>
            <a:rPr lang="nb-NO" dirty="0"/>
            <a:t>Det betyr at man også kan satse på å utvikle områder vi allerede er gode på…eksempel er:</a:t>
          </a:r>
          <a:endParaRPr lang="en-US" dirty="0"/>
        </a:p>
      </dgm:t>
    </dgm:pt>
    <dgm:pt modelId="{EB5C35A2-136C-4F9E-A2EE-28E418B01159}" type="parTrans" cxnId="{0401484B-CE94-4BE1-A310-226B2B7D9638}">
      <dgm:prSet/>
      <dgm:spPr/>
      <dgm:t>
        <a:bodyPr/>
        <a:lstStyle/>
        <a:p>
          <a:endParaRPr lang="en-US"/>
        </a:p>
      </dgm:t>
    </dgm:pt>
    <dgm:pt modelId="{6FD1C906-C445-40F4-B4A6-3A614D02D79A}" type="sibTrans" cxnId="{0401484B-CE94-4BE1-A310-226B2B7D9638}">
      <dgm:prSet/>
      <dgm:spPr/>
      <dgm:t>
        <a:bodyPr/>
        <a:lstStyle/>
        <a:p>
          <a:endParaRPr lang="en-US"/>
        </a:p>
      </dgm:t>
    </dgm:pt>
    <dgm:pt modelId="{57E44CE6-FF1B-48D5-8067-C3E9E6B40807}">
      <dgm:prSet/>
      <dgm:spPr/>
      <dgm:t>
        <a:bodyPr/>
        <a:lstStyle/>
        <a:p>
          <a:r>
            <a:rPr lang="nb-NO" dirty="0" err="1"/>
            <a:t>Two</a:t>
          </a:r>
          <a:r>
            <a:rPr lang="nb-NO" dirty="0"/>
            <a:t> stars and a </a:t>
          </a:r>
          <a:r>
            <a:rPr lang="nb-NO" dirty="0" err="1"/>
            <a:t>wish</a:t>
          </a:r>
          <a:r>
            <a:rPr lang="nb-NO" dirty="0"/>
            <a:t>…. </a:t>
          </a:r>
          <a:endParaRPr lang="en-US" dirty="0"/>
        </a:p>
      </dgm:t>
    </dgm:pt>
    <dgm:pt modelId="{B90AD326-B149-461D-BB61-3553FD2CF4DE}" type="parTrans" cxnId="{3F80E64B-9138-4D89-8FA7-2FCB73A7641E}">
      <dgm:prSet/>
      <dgm:spPr/>
      <dgm:t>
        <a:bodyPr/>
        <a:lstStyle/>
        <a:p>
          <a:endParaRPr lang="en-US"/>
        </a:p>
      </dgm:t>
    </dgm:pt>
    <dgm:pt modelId="{DC2C12EF-37D7-4B16-A81A-B32ECF1A9E2B}" type="sibTrans" cxnId="{3F80E64B-9138-4D89-8FA7-2FCB73A7641E}">
      <dgm:prSet/>
      <dgm:spPr/>
      <dgm:t>
        <a:bodyPr/>
        <a:lstStyle/>
        <a:p>
          <a:endParaRPr lang="en-US"/>
        </a:p>
      </dgm:t>
    </dgm:pt>
    <dgm:pt modelId="{7152DE32-1DF8-4FE0-8E8B-FF79959ABE2B}" type="pres">
      <dgm:prSet presAssocID="{4C93338F-5658-4922-B783-C801EC7AD169}" presName="outerComposite" presStyleCnt="0">
        <dgm:presLayoutVars>
          <dgm:chMax val="5"/>
          <dgm:dir/>
          <dgm:resizeHandles val="exact"/>
        </dgm:presLayoutVars>
      </dgm:prSet>
      <dgm:spPr/>
    </dgm:pt>
    <dgm:pt modelId="{70C15A51-09F5-47F3-872C-AC6A9E1A90E9}" type="pres">
      <dgm:prSet presAssocID="{4C93338F-5658-4922-B783-C801EC7AD169}" presName="dummyMaxCanvas" presStyleCnt="0">
        <dgm:presLayoutVars/>
      </dgm:prSet>
      <dgm:spPr/>
    </dgm:pt>
    <dgm:pt modelId="{FD870387-0D3F-4FAC-BBE8-CB1A7FEEF1D0}" type="pres">
      <dgm:prSet presAssocID="{4C93338F-5658-4922-B783-C801EC7AD169}" presName="FiveNodes_1" presStyleLbl="node1" presStyleIdx="0" presStyleCnt="5">
        <dgm:presLayoutVars>
          <dgm:bulletEnabled val="1"/>
        </dgm:presLayoutVars>
      </dgm:prSet>
      <dgm:spPr/>
    </dgm:pt>
    <dgm:pt modelId="{C56849FA-DD59-40FE-9899-2BE37FB9D7F3}" type="pres">
      <dgm:prSet presAssocID="{4C93338F-5658-4922-B783-C801EC7AD169}" presName="FiveNodes_2" presStyleLbl="node1" presStyleIdx="1" presStyleCnt="5">
        <dgm:presLayoutVars>
          <dgm:bulletEnabled val="1"/>
        </dgm:presLayoutVars>
      </dgm:prSet>
      <dgm:spPr/>
    </dgm:pt>
    <dgm:pt modelId="{FF01BC2E-75D7-4EF7-BD3C-94D5B80F0B6D}" type="pres">
      <dgm:prSet presAssocID="{4C93338F-5658-4922-B783-C801EC7AD169}" presName="FiveNodes_3" presStyleLbl="node1" presStyleIdx="2" presStyleCnt="5">
        <dgm:presLayoutVars>
          <dgm:bulletEnabled val="1"/>
        </dgm:presLayoutVars>
      </dgm:prSet>
      <dgm:spPr/>
    </dgm:pt>
    <dgm:pt modelId="{9B0348DD-6F31-40E2-A98A-D4158E4DBF1C}" type="pres">
      <dgm:prSet presAssocID="{4C93338F-5658-4922-B783-C801EC7AD169}" presName="FiveNodes_4" presStyleLbl="node1" presStyleIdx="3" presStyleCnt="5">
        <dgm:presLayoutVars>
          <dgm:bulletEnabled val="1"/>
        </dgm:presLayoutVars>
      </dgm:prSet>
      <dgm:spPr/>
    </dgm:pt>
    <dgm:pt modelId="{183C73FA-5C77-4134-9837-86F5220A727F}" type="pres">
      <dgm:prSet presAssocID="{4C93338F-5658-4922-B783-C801EC7AD169}" presName="FiveNodes_5" presStyleLbl="node1" presStyleIdx="4" presStyleCnt="5">
        <dgm:presLayoutVars>
          <dgm:bulletEnabled val="1"/>
        </dgm:presLayoutVars>
      </dgm:prSet>
      <dgm:spPr/>
    </dgm:pt>
    <dgm:pt modelId="{6AC75990-C708-49EF-BD47-32739C7D99F1}" type="pres">
      <dgm:prSet presAssocID="{4C93338F-5658-4922-B783-C801EC7AD169}" presName="FiveConn_1-2" presStyleLbl="fgAccFollowNode1" presStyleIdx="0" presStyleCnt="4">
        <dgm:presLayoutVars>
          <dgm:bulletEnabled val="1"/>
        </dgm:presLayoutVars>
      </dgm:prSet>
      <dgm:spPr/>
    </dgm:pt>
    <dgm:pt modelId="{533AC0A4-0A50-4FB2-A27D-928CB946642A}" type="pres">
      <dgm:prSet presAssocID="{4C93338F-5658-4922-B783-C801EC7AD169}" presName="FiveConn_2-3" presStyleLbl="fgAccFollowNode1" presStyleIdx="1" presStyleCnt="4">
        <dgm:presLayoutVars>
          <dgm:bulletEnabled val="1"/>
        </dgm:presLayoutVars>
      </dgm:prSet>
      <dgm:spPr/>
    </dgm:pt>
    <dgm:pt modelId="{29109C53-DD5D-4BAE-BF21-E907ACEA1F46}" type="pres">
      <dgm:prSet presAssocID="{4C93338F-5658-4922-B783-C801EC7AD169}" presName="FiveConn_3-4" presStyleLbl="fgAccFollowNode1" presStyleIdx="2" presStyleCnt="4">
        <dgm:presLayoutVars>
          <dgm:bulletEnabled val="1"/>
        </dgm:presLayoutVars>
      </dgm:prSet>
      <dgm:spPr/>
    </dgm:pt>
    <dgm:pt modelId="{1CA6C4F6-4B53-4FC7-8494-E6B002E8A3A3}" type="pres">
      <dgm:prSet presAssocID="{4C93338F-5658-4922-B783-C801EC7AD169}" presName="FiveConn_4-5" presStyleLbl="fgAccFollowNode1" presStyleIdx="3" presStyleCnt="4">
        <dgm:presLayoutVars>
          <dgm:bulletEnabled val="1"/>
        </dgm:presLayoutVars>
      </dgm:prSet>
      <dgm:spPr/>
    </dgm:pt>
    <dgm:pt modelId="{2FE9F0CB-7F33-4CA5-A1EC-EBEA3C70A8B2}" type="pres">
      <dgm:prSet presAssocID="{4C93338F-5658-4922-B783-C801EC7AD169}" presName="FiveNodes_1_text" presStyleLbl="node1" presStyleIdx="4" presStyleCnt="5">
        <dgm:presLayoutVars>
          <dgm:bulletEnabled val="1"/>
        </dgm:presLayoutVars>
      </dgm:prSet>
      <dgm:spPr/>
    </dgm:pt>
    <dgm:pt modelId="{F56C7F40-06BD-489F-82FC-F3DDFF7F9248}" type="pres">
      <dgm:prSet presAssocID="{4C93338F-5658-4922-B783-C801EC7AD169}" presName="FiveNodes_2_text" presStyleLbl="node1" presStyleIdx="4" presStyleCnt="5">
        <dgm:presLayoutVars>
          <dgm:bulletEnabled val="1"/>
        </dgm:presLayoutVars>
      </dgm:prSet>
      <dgm:spPr/>
    </dgm:pt>
    <dgm:pt modelId="{2CAB4BCB-761D-4009-ACED-621D8FCE9821}" type="pres">
      <dgm:prSet presAssocID="{4C93338F-5658-4922-B783-C801EC7AD169}" presName="FiveNodes_3_text" presStyleLbl="node1" presStyleIdx="4" presStyleCnt="5">
        <dgm:presLayoutVars>
          <dgm:bulletEnabled val="1"/>
        </dgm:presLayoutVars>
      </dgm:prSet>
      <dgm:spPr/>
    </dgm:pt>
    <dgm:pt modelId="{1852EA11-1F03-4469-B186-23F2B91AF9B4}" type="pres">
      <dgm:prSet presAssocID="{4C93338F-5658-4922-B783-C801EC7AD169}" presName="FiveNodes_4_text" presStyleLbl="node1" presStyleIdx="4" presStyleCnt="5">
        <dgm:presLayoutVars>
          <dgm:bulletEnabled val="1"/>
        </dgm:presLayoutVars>
      </dgm:prSet>
      <dgm:spPr/>
    </dgm:pt>
    <dgm:pt modelId="{DA9B45E4-78F6-4D8A-94FD-4EDDC1D53C52}" type="pres">
      <dgm:prSet presAssocID="{4C93338F-5658-4922-B783-C801EC7AD169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4676EE01-0343-41B1-83FB-78E22D5F129B}" type="presOf" srcId="{4013E51D-255C-4E9E-B947-F58442C05133}" destId="{F56C7F40-06BD-489F-82FC-F3DDFF7F9248}" srcOrd="1" destOrd="0" presId="urn:microsoft.com/office/officeart/2005/8/layout/vProcess5"/>
    <dgm:cxn modelId="{F99E560A-7BB4-4F53-8516-7A925FAE2338}" type="presOf" srcId="{C817FD38-76DE-4272-A08E-7D810E5AC701}" destId="{2CAB4BCB-761D-4009-ACED-621D8FCE9821}" srcOrd="1" destOrd="0" presId="urn:microsoft.com/office/officeart/2005/8/layout/vProcess5"/>
    <dgm:cxn modelId="{9189B91B-7AFE-41DB-8059-BE724FFF22B2}" type="presOf" srcId="{6E68FA82-0237-47E3-9FCF-96326A6E7772}" destId="{2FE9F0CB-7F33-4CA5-A1EC-EBEA3C70A8B2}" srcOrd="1" destOrd="0" presId="urn:microsoft.com/office/officeart/2005/8/layout/vProcess5"/>
    <dgm:cxn modelId="{CABF321E-A067-43FB-B41B-C270287A5137}" type="presOf" srcId="{E275DF77-78AF-489F-B2A4-9A95DA43DC6C}" destId="{6AC75990-C708-49EF-BD47-32739C7D99F1}" srcOrd="0" destOrd="0" presId="urn:microsoft.com/office/officeart/2005/8/layout/vProcess5"/>
    <dgm:cxn modelId="{05422043-9E23-4A2E-85A0-F1EEBE44A59F}" type="presOf" srcId="{C817FD38-76DE-4272-A08E-7D810E5AC701}" destId="{FF01BC2E-75D7-4EF7-BD3C-94D5B80F0B6D}" srcOrd="0" destOrd="0" presId="urn:microsoft.com/office/officeart/2005/8/layout/vProcess5"/>
    <dgm:cxn modelId="{FD8E6145-F2DE-45F4-B166-4057AC741FD4}" srcId="{4C93338F-5658-4922-B783-C801EC7AD169}" destId="{6E68FA82-0237-47E3-9FCF-96326A6E7772}" srcOrd="0" destOrd="0" parTransId="{3E0C967C-C5F9-4984-8B30-272B990B5E8E}" sibTransId="{E275DF77-78AF-489F-B2A4-9A95DA43DC6C}"/>
    <dgm:cxn modelId="{74D7D469-7CCF-4414-864D-1C79C087FF1B}" srcId="{4C93338F-5658-4922-B783-C801EC7AD169}" destId="{C817FD38-76DE-4272-A08E-7D810E5AC701}" srcOrd="2" destOrd="0" parTransId="{2DE2F95D-DAAF-4346-97AD-81C25EFE82FE}" sibTransId="{DCB0F349-69CA-415D-A826-C87F70952DAA}"/>
    <dgm:cxn modelId="{0401484B-CE94-4BE1-A310-226B2B7D9638}" srcId="{4C93338F-5658-4922-B783-C801EC7AD169}" destId="{24BDE336-2439-4F0C-B591-A0292C94A6E0}" srcOrd="3" destOrd="0" parTransId="{EB5C35A2-136C-4F9E-A2EE-28E418B01159}" sibTransId="{6FD1C906-C445-40F4-B4A6-3A614D02D79A}"/>
    <dgm:cxn modelId="{3F80E64B-9138-4D89-8FA7-2FCB73A7641E}" srcId="{4C93338F-5658-4922-B783-C801EC7AD169}" destId="{57E44CE6-FF1B-48D5-8067-C3E9E6B40807}" srcOrd="4" destOrd="0" parTransId="{B90AD326-B149-461D-BB61-3553FD2CF4DE}" sibTransId="{DC2C12EF-37D7-4B16-A81A-B32ECF1A9E2B}"/>
    <dgm:cxn modelId="{B4B72B6E-80AE-4DEB-8CB8-467E1CEC1A22}" srcId="{4C93338F-5658-4922-B783-C801EC7AD169}" destId="{4013E51D-255C-4E9E-B947-F58442C05133}" srcOrd="1" destOrd="0" parTransId="{69DE8E3A-FDE9-433A-94BC-23783CC79D96}" sibTransId="{2B193413-73DE-4A9F-8E1E-92B5687475E6}"/>
    <dgm:cxn modelId="{0A6EA46E-CFF7-458D-837F-5F36BCA23066}" type="presOf" srcId="{6E68FA82-0237-47E3-9FCF-96326A6E7772}" destId="{FD870387-0D3F-4FAC-BBE8-CB1A7FEEF1D0}" srcOrd="0" destOrd="0" presId="urn:microsoft.com/office/officeart/2005/8/layout/vProcess5"/>
    <dgm:cxn modelId="{D0AE9C4F-9E16-4DD5-A567-860ECD1BA76E}" type="presOf" srcId="{DCB0F349-69CA-415D-A826-C87F70952DAA}" destId="{29109C53-DD5D-4BAE-BF21-E907ACEA1F46}" srcOrd="0" destOrd="0" presId="urn:microsoft.com/office/officeart/2005/8/layout/vProcess5"/>
    <dgm:cxn modelId="{A656A455-77DC-4099-95BB-384D6B8C5232}" type="presOf" srcId="{4013E51D-255C-4E9E-B947-F58442C05133}" destId="{C56849FA-DD59-40FE-9899-2BE37FB9D7F3}" srcOrd="0" destOrd="0" presId="urn:microsoft.com/office/officeart/2005/8/layout/vProcess5"/>
    <dgm:cxn modelId="{A1DE9C59-6984-4A63-A383-0C2C37AA2160}" type="presOf" srcId="{6FD1C906-C445-40F4-B4A6-3A614D02D79A}" destId="{1CA6C4F6-4B53-4FC7-8494-E6B002E8A3A3}" srcOrd="0" destOrd="0" presId="urn:microsoft.com/office/officeart/2005/8/layout/vProcess5"/>
    <dgm:cxn modelId="{89C17781-B701-489B-9713-A32CC2994310}" type="presOf" srcId="{2B193413-73DE-4A9F-8E1E-92B5687475E6}" destId="{533AC0A4-0A50-4FB2-A27D-928CB946642A}" srcOrd="0" destOrd="0" presId="urn:microsoft.com/office/officeart/2005/8/layout/vProcess5"/>
    <dgm:cxn modelId="{2EFE908A-7E18-4CD4-9F8D-F358B0667F53}" type="presOf" srcId="{4C93338F-5658-4922-B783-C801EC7AD169}" destId="{7152DE32-1DF8-4FE0-8E8B-FF79959ABE2B}" srcOrd="0" destOrd="0" presId="urn:microsoft.com/office/officeart/2005/8/layout/vProcess5"/>
    <dgm:cxn modelId="{3E2F96A0-B175-49F0-B947-63D37F5E3E9F}" type="presOf" srcId="{57E44CE6-FF1B-48D5-8067-C3E9E6B40807}" destId="{DA9B45E4-78F6-4D8A-94FD-4EDDC1D53C52}" srcOrd="1" destOrd="0" presId="urn:microsoft.com/office/officeart/2005/8/layout/vProcess5"/>
    <dgm:cxn modelId="{09A26FC6-3FD9-48E7-91B1-47CE874458B8}" type="presOf" srcId="{24BDE336-2439-4F0C-B591-A0292C94A6E0}" destId="{1852EA11-1F03-4469-B186-23F2B91AF9B4}" srcOrd="1" destOrd="0" presId="urn:microsoft.com/office/officeart/2005/8/layout/vProcess5"/>
    <dgm:cxn modelId="{0C9E94E0-ACED-4FD8-B492-32C4B213D80F}" type="presOf" srcId="{57E44CE6-FF1B-48D5-8067-C3E9E6B40807}" destId="{183C73FA-5C77-4134-9837-86F5220A727F}" srcOrd="0" destOrd="0" presId="urn:microsoft.com/office/officeart/2005/8/layout/vProcess5"/>
    <dgm:cxn modelId="{7FE002FD-1181-4533-8F53-34E0F4AB38AF}" type="presOf" srcId="{24BDE336-2439-4F0C-B591-A0292C94A6E0}" destId="{9B0348DD-6F31-40E2-A98A-D4158E4DBF1C}" srcOrd="0" destOrd="0" presId="urn:microsoft.com/office/officeart/2005/8/layout/vProcess5"/>
    <dgm:cxn modelId="{0A0B7CB7-DD5C-45B7-AB3B-F44150EBA03A}" type="presParOf" srcId="{7152DE32-1DF8-4FE0-8E8B-FF79959ABE2B}" destId="{70C15A51-09F5-47F3-872C-AC6A9E1A90E9}" srcOrd="0" destOrd="0" presId="urn:microsoft.com/office/officeart/2005/8/layout/vProcess5"/>
    <dgm:cxn modelId="{1EA3EEE0-B802-4306-BEDC-95AAEF988718}" type="presParOf" srcId="{7152DE32-1DF8-4FE0-8E8B-FF79959ABE2B}" destId="{FD870387-0D3F-4FAC-BBE8-CB1A7FEEF1D0}" srcOrd="1" destOrd="0" presId="urn:microsoft.com/office/officeart/2005/8/layout/vProcess5"/>
    <dgm:cxn modelId="{BFDE6EC0-C95A-4F62-8CCD-99F7314E952F}" type="presParOf" srcId="{7152DE32-1DF8-4FE0-8E8B-FF79959ABE2B}" destId="{C56849FA-DD59-40FE-9899-2BE37FB9D7F3}" srcOrd="2" destOrd="0" presId="urn:microsoft.com/office/officeart/2005/8/layout/vProcess5"/>
    <dgm:cxn modelId="{20387CB8-7AD4-44C9-8E3D-8414A7D4F7D7}" type="presParOf" srcId="{7152DE32-1DF8-4FE0-8E8B-FF79959ABE2B}" destId="{FF01BC2E-75D7-4EF7-BD3C-94D5B80F0B6D}" srcOrd="3" destOrd="0" presId="urn:microsoft.com/office/officeart/2005/8/layout/vProcess5"/>
    <dgm:cxn modelId="{1E193A7E-0A06-4DDF-B537-DE646CB8C137}" type="presParOf" srcId="{7152DE32-1DF8-4FE0-8E8B-FF79959ABE2B}" destId="{9B0348DD-6F31-40E2-A98A-D4158E4DBF1C}" srcOrd="4" destOrd="0" presId="urn:microsoft.com/office/officeart/2005/8/layout/vProcess5"/>
    <dgm:cxn modelId="{8B792774-01C3-43B8-A988-38A9127B1B69}" type="presParOf" srcId="{7152DE32-1DF8-4FE0-8E8B-FF79959ABE2B}" destId="{183C73FA-5C77-4134-9837-86F5220A727F}" srcOrd="5" destOrd="0" presId="urn:microsoft.com/office/officeart/2005/8/layout/vProcess5"/>
    <dgm:cxn modelId="{891FDA0B-EC73-4642-AAD5-E68A509910F7}" type="presParOf" srcId="{7152DE32-1DF8-4FE0-8E8B-FF79959ABE2B}" destId="{6AC75990-C708-49EF-BD47-32739C7D99F1}" srcOrd="6" destOrd="0" presId="urn:microsoft.com/office/officeart/2005/8/layout/vProcess5"/>
    <dgm:cxn modelId="{A50237C7-A8B0-4F70-8042-A9983963BC3B}" type="presParOf" srcId="{7152DE32-1DF8-4FE0-8E8B-FF79959ABE2B}" destId="{533AC0A4-0A50-4FB2-A27D-928CB946642A}" srcOrd="7" destOrd="0" presId="urn:microsoft.com/office/officeart/2005/8/layout/vProcess5"/>
    <dgm:cxn modelId="{86C45F00-3F78-41B1-A1ED-23EC9F159092}" type="presParOf" srcId="{7152DE32-1DF8-4FE0-8E8B-FF79959ABE2B}" destId="{29109C53-DD5D-4BAE-BF21-E907ACEA1F46}" srcOrd="8" destOrd="0" presId="urn:microsoft.com/office/officeart/2005/8/layout/vProcess5"/>
    <dgm:cxn modelId="{50415774-37A7-4103-AA50-A42DA10226FB}" type="presParOf" srcId="{7152DE32-1DF8-4FE0-8E8B-FF79959ABE2B}" destId="{1CA6C4F6-4B53-4FC7-8494-E6B002E8A3A3}" srcOrd="9" destOrd="0" presId="urn:microsoft.com/office/officeart/2005/8/layout/vProcess5"/>
    <dgm:cxn modelId="{3F2FF630-73CE-4AB2-AB40-F4A85C41D3AD}" type="presParOf" srcId="{7152DE32-1DF8-4FE0-8E8B-FF79959ABE2B}" destId="{2FE9F0CB-7F33-4CA5-A1EC-EBEA3C70A8B2}" srcOrd="10" destOrd="0" presId="urn:microsoft.com/office/officeart/2005/8/layout/vProcess5"/>
    <dgm:cxn modelId="{3C635EE6-64BA-4373-8F2E-B8E83CC813EC}" type="presParOf" srcId="{7152DE32-1DF8-4FE0-8E8B-FF79959ABE2B}" destId="{F56C7F40-06BD-489F-82FC-F3DDFF7F9248}" srcOrd="11" destOrd="0" presId="urn:microsoft.com/office/officeart/2005/8/layout/vProcess5"/>
    <dgm:cxn modelId="{A329412E-F083-4BBB-A94C-0C77F4E479E7}" type="presParOf" srcId="{7152DE32-1DF8-4FE0-8E8B-FF79959ABE2B}" destId="{2CAB4BCB-761D-4009-ACED-621D8FCE9821}" srcOrd="12" destOrd="0" presId="urn:microsoft.com/office/officeart/2005/8/layout/vProcess5"/>
    <dgm:cxn modelId="{63FAD402-19BA-4324-913E-DB01469D96EC}" type="presParOf" srcId="{7152DE32-1DF8-4FE0-8E8B-FF79959ABE2B}" destId="{1852EA11-1F03-4469-B186-23F2B91AF9B4}" srcOrd="13" destOrd="0" presId="urn:microsoft.com/office/officeart/2005/8/layout/vProcess5"/>
    <dgm:cxn modelId="{7609499D-800B-4A58-B568-62FC8675ACAA}" type="presParOf" srcId="{7152DE32-1DF8-4FE0-8E8B-FF79959ABE2B}" destId="{DA9B45E4-78F6-4D8A-94FD-4EDDC1D53C52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73EA1-CE90-4E87-A0F9-038E2307DEC7}">
      <dsp:nvSpPr>
        <dsp:cNvPr id="0" name=""/>
        <dsp:cNvSpPr/>
      </dsp:nvSpPr>
      <dsp:spPr>
        <a:xfrm rot="16200000">
          <a:off x="573752" y="-573752"/>
          <a:ext cx="2506994" cy="3654499"/>
        </a:xfrm>
        <a:prstGeom prst="round1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Anerkjenne</a:t>
          </a:r>
        </a:p>
      </dsp:txBody>
      <dsp:txXfrm rot="5400000">
        <a:off x="-1" y="1"/>
        <a:ext cx="3654499" cy="1880245"/>
      </dsp:txXfrm>
    </dsp:sp>
    <dsp:sp modelId="{A3D813E8-C64A-450C-A189-D9E3711305DD}">
      <dsp:nvSpPr>
        <dsp:cNvPr id="0" name=""/>
        <dsp:cNvSpPr/>
      </dsp:nvSpPr>
      <dsp:spPr>
        <a:xfrm>
          <a:off x="3654499" y="0"/>
          <a:ext cx="3654499" cy="2506994"/>
        </a:xfrm>
        <a:prstGeom prst="round1Rect">
          <a:avLst/>
        </a:prstGeom>
        <a:solidFill>
          <a:schemeClr val="accent2">
            <a:shade val="50000"/>
            <a:hueOff val="-244687"/>
            <a:satOff val="12951"/>
            <a:lumOff val="2172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Respektere</a:t>
          </a:r>
        </a:p>
      </dsp:txBody>
      <dsp:txXfrm>
        <a:off x="3654499" y="0"/>
        <a:ext cx="3654499" cy="1880245"/>
      </dsp:txXfrm>
    </dsp:sp>
    <dsp:sp modelId="{4D4C3CC0-0F96-4470-9F7C-1A9B912543BF}">
      <dsp:nvSpPr>
        <dsp:cNvPr id="0" name=""/>
        <dsp:cNvSpPr/>
      </dsp:nvSpPr>
      <dsp:spPr>
        <a:xfrm rot="10800000">
          <a:off x="0" y="2506994"/>
          <a:ext cx="3654499" cy="2506994"/>
        </a:xfrm>
        <a:prstGeom prst="round1Rect">
          <a:avLst/>
        </a:prstGeom>
        <a:solidFill>
          <a:schemeClr val="accent2">
            <a:shade val="50000"/>
            <a:hueOff val="-489374"/>
            <a:satOff val="25901"/>
            <a:lumOff val="4345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Ambisjoner</a:t>
          </a:r>
        </a:p>
      </dsp:txBody>
      <dsp:txXfrm rot="10800000">
        <a:off x="0" y="3133743"/>
        <a:ext cx="3654499" cy="1880245"/>
      </dsp:txXfrm>
    </dsp:sp>
    <dsp:sp modelId="{0753FA12-23E6-48AC-9FD9-241D9DF4BAFC}">
      <dsp:nvSpPr>
        <dsp:cNvPr id="0" name=""/>
        <dsp:cNvSpPr/>
      </dsp:nvSpPr>
      <dsp:spPr>
        <a:xfrm rot="5400000">
          <a:off x="4228251" y="1892152"/>
          <a:ext cx="2506994" cy="3654499"/>
        </a:xfrm>
        <a:prstGeom prst="round1Rect">
          <a:avLst/>
        </a:prstGeom>
        <a:solidFill>
          <a:schemeClr val="accent2">
            <a:shade val="50000"/>
            <a:hueOff val="-244687"/>
            <a:satOff val="12951"/>
            <a:lumOff val="21728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Glede</a:t>
          </a:r>
        </a:p>
      </dsp:txBody>
      <dsp:txXfrm rot="-5400000">
        <a:off x="3654499" y="3092653"/>
        <a:ext cx="3654499" cy="1880245"/>
      </dsp:txXfrm>
    </dsp:sp>
    <dsp:sp modelId="{918D691E-0CBE-4B5C-A852-8705161DCB6A}">
      <dsp:nvSpPr>
        <dsp:cNvPr id="0" name=""/>
        <dsp:cNvSpPr/>
      </dsp:nvSpPr>
      <dsp:spPr>
        <a:xfrm>
          <a:off x="2558149" y="1880245"/>
          <a:ext cx="2192699" cy="1253497"/>
        </a:xfrm>
        <a:prstGeom prst="roundRect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Inkludering</a:t>
          </a:r>
        </a:p>
      </dsp:txBody>
      <dsp:txXfrm>
        <a:off x="2619340" y="1941436"/>
        <a:ext cx="2070317" cy="1131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72B60-35A1-4254-ABB0-E11EB10F1AEB}">
      <dsp:nvSpPr>
        <dsp:cNvPr id="0" name=""/>
        <dsp:cNvSpPr/>
      </dsp:nvSpPr>
      <dsp:spPr>
        <a:xfrm>
          <a:off x="7001353" y="2364956"/>
          <a:ext cx="206772" cy="206768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702FB1-DA1B-4061-B866-33CBB511A6FF}">
      <dsp:nvSpPr>
        <dsp:cNvPr id="0" name=""/>
        <dsp:cNvSpPr/>
      </dsp:nvSpPr>
      <dsp:spPr>
        <a:xfrm>
          <a:off x="6622391" y="2364956"/>
          <a:ext cx="206772" cy="206768"/>
        </a:xfrm>
        <a:prstGeom prst="ellipse">
          <a:avLst/>
        </a:prstGeom>
        <a:solidFill>
          <a:schemeClr val="accent6">
            <a:shade val="50000"/>
            <a:hueOff val="9722"/>
            <a:satOff val="481"/>
            <a:lumOff val="2175"/>
            <a:alphaOff val="0"/>
          </a:schemeClr>
        </a:solidFill>
        <a:ln w="12700" cap="flat" cmpd="sng" algn="ctr">
          <a:solidFill>
            <a:schemeClr val="accent6">
              <a:shade val="50000"/>
              <a:hueOff val="9722"/>
              <a:satOff val="481"/>
              <a:lumOff val="21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467743-47B2-4BD3-9EA9-5BF477D4BA49}">
      <dsp:nvSpPr>
        <dsp:cNvPr id="0" name=""/>
        <dsp:cNvSpPr/>
      </dsp:nvSpPr>
      <dsp:spPr>
        <a:xfrm>
          <a:off x="6243429" y="2364956"/>
          <a:ext cx="206772" cy="206768"/>
        </a:xfrm>
        <a:prstGeom prst="ellipse">
          <a:avLst/>
        </a:prstGeom>
        <a:solidFill>
          <a:schemeClr val="accent6">
            <a:shade val="50000"/>
            <a:hueOff val="19444"/>
            <a:satOff val="963"/>
            <a:lumOff val="4351"/>
            <a:alphaOff val="0"/>
          </a:schemeClr>
        </a:solidFill>
        <a:ln w="12700" cap="flat" cmpd="sng" algn="ctr">
          <a:solidFill>
            <a:schemeClr val="accent6">
              <a:shade val="50000"/>
              <a:hueOff val="19444"/>
              <a:satOff val="963"/>
              <a:lumOff val="435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8CD02D3-27B3-44D5-AAE2-13BB702C7DBB}">
      <dsp:nvSpPr>
        <dsp:cNvPr id="0" name=""/>
        <dsp:cNvSpPr/>
      </dsp:nvSpPr>
      <dsp:spPr>
        <a:xfrm>
          <a:off x="5865187" y="2364956"/>
          <a:ext cx="206772" cy="206768"/>
        </a:xfrm>
        <a:prstGeom prst="ellipse">
          <a:avLst/>
        </a:prstGeom>
        <a:solidFill>
          <a:schemeClr val="accent6">
            <a:shade val="50000"/>
            <a:hueOff val="29166"/>
            <a:satOff val="1444"/>
            <a:lumOff val="6526"/>
            <a:alphaOff val="0"/>
          </a:schemeClr>
        </a:solidFill>
        <a:ln w="12700" cap="flat" cmpd="sng" algn="ctr">
          <a:solidFill>
            <a:schemeClr val="accent6">
              <a:shade val="50000"/>
              <a:hueOff val="29166"/>
              <a:satOff val="1444"/>
              <a:lumOff val="652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68BE62-7333-490B-A2CE-97AE7D1044F7}">
      <dsp:nvSpPr>
        <dsp:cNvPr id="0" name=""/>
        <dsp:cNvSpPr/>
      </dsp:nvSpPr>
      <dsp:spPr>
        <a:xfrm>
          <a:off x="5486225" y="2364956"/>
          <a:ext cx="206772" cy="206768"/>
        </a:xfrm>
        <a:prstGeom prst="ellipse">
          <a:avLst/>
        </a:prstGeom>
        <a:solidFill>
          <a:schemeClr val="accent6">
            <a:shade val="50000"/>
            <a:hueOff val="38889"/>
            <a:satOff val="1926"/>
            <a:lumOff val="8702"/>
            <a:alphaOff val="0"/>
          </a:schemeClr>
        </a:solidFill>
        <a:ln w="12700" cap="flat" cmpd="sng" algn="ctr">
          <a:solidFill>
            <a:schemeClr val="accent6">
              <a:shade val="50000"/>
              <a:hueOff val="38889"/>
              <a:satOff val="1926"/>
              <a:lumOff val="87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F79C78-4283-4AC0-A7FF-1A69E0D68B5D}">
      <dsp:nvSpPr>
        <dsp:cNvPr id="0" name=""/>
        <dsp:cNvSpPr/>
      </dsp:nvSpPr>
      <dsp:spPr>
        <a:xfrm>
          <a:off x="4900490" y="2261572"/>
          <a:ext cx="413544" cy="413877"/>
        </a:xfrm>
        <a:prstGeom prst="ellipse">
          <a:avLst/>
        </a:prstGeom>
        <a:solidFill>
          <a:schemeClr val="accent6">
            <a:shade val="50000"/>
            <a:hueOff val="48611"/>
            <a:satOff val="2407"/>
            <a:lumOff val="10877"/>
            <a:alphaOff val="0"/>
          </a:schemeClr>
        </a:solidFill>
        <a:ln w="12700" cap="flat" cmpd="sng" algn="ctr">
          <a:solidFill>
            <a:schemeClr val="accent6">
              <a:shade val="50000"/>
              <a:hueOff val="48611"/>
              <a:satOff val="2407"/>
              <a:lumOff val="1087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376F25-4623-428E-9662-1625840CB6D9}">
      <dsp:nvSpPr>
        <dsp:cNvPr id="0" name=""/>
        <dsp:cNvSpPr/>
      </dsp:nvSpPr>
      <dsp:spPr>
        <a:xfrm>
          <a:off x="6664178" y="1937815"/>
          <a:ext cx="206772" cy="206768"/>
        </a:xfrm>
        <a:prstGeom prst="ellipse">
          <a:avLst/>
        </a:prstGeom>
        <a:solidFill>
          <a:schemeClr val="accent6">
            <a:shade val="50000"/>
            <a:hueOff val="58333"/>
            <a:satOff val="2889"/>
            <a:lumOff val="13052"/>
            <a:alphaOff val="0"/>
          </a:schemeClr>
        </a:solidFill>
        <a:ln w="12700" cap="flat" cmpd="sng" algn="ctr">
          <a:solidFill>
            <a:schemeClr val="accent6">
              <a:shade val="50000"/>
              <a:hueOff val="58333"/>
              <a:satOff val="2889"/>
              <a:lumOff val="1305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FA5583-1D4E-4674-A5FC-31E7E0D0F51B}">
      <dsp:nvSpPr>
        <dsp:cNvPr id="0" name=""/>
        <dsp:cNvSpPr/>
      </dsp:nvSpPr>
      <dsp:spPr>
        <a:xfrm>
          <a:off x="6664178" y="2795158"/>
          <a:ext cx="206772" cy="206768"/>
        </a:xfrm>
        <a:prstGeom prst="ellipse">
          <a:avLst/>
        </a:prstGeom>
        <a:solidFill>
          <a:schemeClr val="accent6">
            <a:shade val="50000"/>
            <a:hueOff val="68055"/>
            <a:satOff val="3370"/>
            <a:lumOff val="15228"/>
            <a:alphaOff val="0"/>
          </a:schemeClr>
        </a:solidFill>
        <a:ln w="12700" cap="flat" cmpd="sng" algn="ctr">
          <a:solidFill>
            <a:schemeClr val="accent6">
              <a:shade val="50000"/>
              <a:hueOff val="68055"/>
              <a:satOff val="3370"/>
              <a:lumOff val="152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9B6F18-DB96-4B70-826D-020F4469D7DB}">
      <dsp:nvSpPr>
        <dsp:cNvPr id="0" name=""/>
        <dsp:cNvSpPr/>
      </dsp:nvSpPr>
      <dsp:spPr>
        <a:xfrm>
          <a:off x="6848615" y="2123499"/>
          <a:ext cx="206772" cy="206768"/>
        </a:xfrm>
        <a:prstGeom prst="ellipse">
          <a:avLst/>
        </a:prstGeom>
        <a:solidFill>
          <a:schemeClr val="accent6">
            <a:shade val="50000"/>
            <a:hueOff val="77777"/>
            <a:satOff val="3852"/>
            <a:lumOff val="17403"/>
            <a:alphaOff val="0"/>
          </a:schemeClr>
        </a:solidFill>
        <a:ln w="12700" cap="flat" cmpd="sng" algn="ctr">
          <a:solidFill>
            <a:schemeClr val="accent6">
              <a:shade val="50000"/>
              <a:hueOff val="77777"/>
              <a:satOff val="3852"/>
              <a:lumOff val="17403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7757FDE-9F55-4B06-A620-D208E68A4B4F}">
      <dsp:nvSpPr>
        <dsp:cNvPr id="0" name=""/>
        <dsp:cNvSpPr/>
      </dsp:nvSpPr>
      <dsp:spPr>
        <a:xfrm>
          <a:off x="6860863" y="2610494"/>
          <a:ext cx="206772" cy="206768"/>
        </a:xfrm>
        <a:prstGeom prst="ellipse">
          <a:avLst/>
        </a:prstGeom>
        <a:solidFill>
          <a:schemeClr val="accent6">
            <a:shade val="50000"/>
            <a:hueOff val="87499"/>
            <a:satOff val="4333"/>
            <a:lumOff val="19579"/>
            <a:alphaOff val="0"/>
          </a:schemeClr>
        </a:solidFill>
        <a:ln w="12700" cap="flat" cmpd="sng" algn="ctr">
          <a:solidFill>
            <a:schemeClr val="accent6">
              <a:shade val="50000"/>
              <a:hueOff val="87499"/>
              <a:satOff val="4333"/>
              <a:lumOff val="1957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E76B9F-2DF6-4974-B5C0-D9D4FF215A00}">
      <dsp:nvSpPr>
        <dsp:cNvPr id="0" name=""/>
        <dsp:cNvSpPr/>
      </dsp:nvSpPr>
      <dsp:spPr>
        <a:xfrm>
          <a:off x="2635363" y="1421573"/>
          <a:ext cx="2093658" cy="2093875"/>
        </a:xfrm>
        <a:prstGeom prst="ellipse">
          <a:avLst/>
        </a:prstGeom>
        <a:solidFill>
          <a:schemeClr val="accent6">
            <a:shade val="50000"/>
            <a:hueOff val="97221"/>
            <a:satOff val="4815"/>
            <a:lumOff val="21754"/>
            <a:alphaOff val="0"/>
          </a:schemeClr>
        </a:solidFill>
        <a:ln w="12700" cap="flat" cmpd="sng" algn="ctr">
          <a:solidFill>
            <a:schemeClr val="accent6">
              <a:shade val="50000"/>
              <a:hueOff val="97221"/>
              <a:satOff val="4815"/>
              <a:lumOff val="2175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Inkludering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Samarbeid/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Kollektiv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VFL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Gode standarder</a:t>
          </a:r>
        </a:p>
      </dsp:txBody>
      <dsp:txXfrm>
        <a:off x="2941972" y="1728214"/>
        <a:ext cx="1480440" cy="1480593"/>
      </dsp:txXfrm>
    </dsp:sp>
    <dsp:sp modelId="{304743C8-1292-439E-81A1-8ACC64F4B11B}">
      <dsp:nvSpPr>
        <dsp:cNvPr id="0" name=""/>
        <dsp:cNvSpPr/>
      </dsp:nvSpPr>
      <dsp:spPr>
        <a:xfrm>
          <a:off x="2479023" y="1242691"/>
          <a:ext cx="413544" cy="413877"/>
        </a:xfrm>
        <a:prstGeom prst="ellipse">
          <a:avLst/>
        </a:prstGeom>
        <a:solidFill>
          <a:schemeClr val="accent6">
            <a:shade val="50000"/>
            <a:hueOff val="106944"/>
            <a:satOff val="5296"/>
            <a:lumOff val="23930"/>
            <a:alphaOff val="0"/>
          </a:schemeClr>
        </a:solidFill>
        <a:ln w="12700" cap="flat" cmpd="sng" algn="ctr">
          <a:solidFill>
            <a:schemeClr val="accent6">
              <a:shade val="50000"/>
              <a:hueOff val="106944"/>
              <a:satOff val="5296"/>
              <a:lumOff val="2393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8CFC3E-1027-4DDF-8B80-0EEBAE9AA359}">
      <dsp:nvSpPr>
        <dsp:cNvPr id="0" name=""/>
        <dsp:cNvSpPr/>
      </dsp:nvSpPr>
      <dsp:spPr>
        <a:xfrm>
          <a:off x="2213893" y="1024359"/>
          <a:ext cx="206772" cy="206768"/>
        </a:xfrm>
        <a:prstGeom prst="ellipse">
          <a:avLst/>
        </a:prstGeom>
        <a:solidFill>
          <a:schemeClr val="accent6">
            <a:shade val="50000"/>
            <a:hueOff val="116666"/>
            <a:satOff val="5778"/>
            <a:lumOff val="26105"/>
            <a:alphaOff val="0"/>
          </a:schemeClr>
        </a:solidFill>
        <a:ln w="12700" cap="flat" cmpd="sng" algn="ctr">
          <a:solidFill>
            <a:schemeClr val="accent6">
              <a:shade val="50000"/>
              <a:hueOff val="116666"/>
              <a:satOff val="5778"/>
              <a:lumOff val="261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FAFF3BD-265B-4964-A427-95159299AE23}">
      <dsp:nvSpPr>
        <dsp:cNvPr id="0" name=""/>
        <dsp:cNvSpPr/>
      </dsp:nvSpPr>
      <dsp:spPr>
        <a:xfrm>
          <a:off x="1772251" y="1024359"/>
          <a:ext cx="206772" cy="206768"/>
        </a:xfrm>
        <a:prstGeom prst="ellipse">
          <a:avLst/>
        </a:prstGeom>
        <a:solidFill>
          <a:schemeClr val="accent6">
            <a:shade val="50000"/>
            <a:hueOff val="126388"/>
            <a:satOff val="6259"/>
            <a:lumOff val="28280"/>
            <a:alphaOff val="0"/>
          </a:schemeClr>
        </a:solidFill>
        <a:ln w="12700" cap="flat" cmpd="sng" algn="ctr">
          <a:solidFill>
            <a:schemeClr val="accent6">
              <a:shade val="50000"/>
              <a:hueOff val="126388"/>
              <a:satOff val="6259"/>
              <a:lumOff val="2828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4D75D2-64D9-4562-A5C4-A2FE0287CE16}">
      <dsp:nvSpPr>
        <dsp:cNvPr id="0" name=""/>
        <dsp:cNvSpPr/>
      </dsp:nvSpPr>
      <dsp:spPr>
        <a:xfrm>
          <a:off x="1330609" y="1024359"/>
          <a:ext cx="206772" cy="206768"/>
        </a:xfrm>
        <a:prstGeom prst="ellipse">
          <a:avLst/>
        </a:prstGeom>
        <a:solidFill>
          <a:schemeClr val="accent6">
            <a:shade val="50000"/>
            <a:hueOff val="136110"/>
            <a:satOff val="6741"/>
            <a:lumOff val="30456"/>
            <a:alphaOff val="0"/>
          </a:schemeClr>
        </a:solidFill>
        <a:ln w="12700" cap="flat" cmpd="sng" algn="ctr">
          <a:solidFill>
            <a:schemeClr val="accent6">
              <a:shade val="50000"/>
              <a:hueOff val="136110"/>
              <a:satOff val="6741"/>
              <a:lumOff val="3045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D447F7-0203-492D-97A3-7F16E8978C18}">
      <dsp:nvSpPr>
        <dsp:cNvPr id="0" name=""/>
        <dsp:cNvSpPr/>
      </dsp:nvSpPr>
      <dsp:spPr>
        <a:xfrm>
          <a:off x="888967" y="1024359"/>
          <a:ext cx="206772" cy="206768"/>
        </a:xfrm>
        <a:prstGeom prst="ellipse">
          <a:avLst/>
        </a:prstGeom>
        <a:solidFill>
          <a:schemeClr val="accent6">
            <a:shade val="50000"/>
            <a:hueOff val="145832"/>
            <a:satOff val="7222"/>
            <a:lumOff val="32631"/>
            <a:alphaOff val="0"/>
          </a:schemeClr>
        </a:solidFill>
        <a:ln w="12700" cap="flat" cmpd="sng" algn="ctr">
          <a:solidFill>
            <a:schemeClr val="accent6">
              <a:shade val="50000"/>
              <a:hueOff val="145832"/>
              <a:satOff val="7222"/>
              <a:lumOff val="3263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FF2702-BA73-4CF6-A04F-EEA10F6EE91D}">
      <dsp:nvSpPr>
        <dsp:cNvPr id="0" name=""/>
        <dsp:cNvSpPr/>
      </dsp:nvSpPr>
      <dsp:spPr>
        <a:xfrm>
          <a:off x="446604" y="1024359"/>
          <a:ext cx="206772" cy="206768"/>
        </a:xfrm>
        <a:prstGeom prst="ellipse">
          <a:avLst/>
        </a:prstGeom>
        <a:solidFill>
          <a:schemeClr val="accent6">
            <a:shade val="50000"/>
            <a:hueOff val="155554"/>
            <a:satOff val="7704"/>
            <a:lumOff val="34807"/>
            <a:alphaOff val="0"/>
          </a:schemeClr>
        </a:solidFill>
        <a:ln w="12700" cap="flat" cmpd="sng" algn="ctr">
          <a:solidFill>
            <a:schemeClr val="accent6">
              <a:shade val="50000"/>
              <a:hueOff val="155554"/>
              <a:satOff val="7704"/>
              <a:lumOff val="3480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4317FD-41C2-4470-8489-498D76D74650}">
      <dsp:nvSpPr>
        <dsp:cNvPr id="0" name=""/>
        <dsp:cNvSpPr/>
      </dsp:nvSpPr>
      <dsp:spPr>
        <a:xfrm>
          <a:off x="4962" y="1024359"/>
          <a:ext cx="206772" cy="206768"/>
        </a:xfrm>
        <a:prstGeom prst="ellipse">
          <a:avLst/>
        </a:prstGeom>
        <a:solidFill>
          <a:schemeClr val="accent6">
            <a:shade val="50000"/>
            <a:hueOff val="165276"/>
            <a:satOff val="8185"/>
            <a:lumOff val="36982"/>
            <a:alphaOff val="0"/>
          </a:schemeClr>
        </a:solidFill>
        <a:ln w="12700" cap="flat" cmpd="sng" algn="ctr">
          <a:solidFill>
            <a:schemeClr val="accent6">
              <a:shade val="50000"/>
              <a:hueOff val="165276"/>
              <a:satOff val="8185"/>
              <a:lumOff val="3698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E1D2CB-61F5-44FA-9BE8-39D93E869C25}">
      <dsp:nvSpPr>
        <dsp:cNvPr id="0" name=""/>
        <dsp:cNvSpPr/>
      </dsp:nvSpPr>
      <dsp:spPr>
        <a:xfrm>
          <a:off x="3521" y="490773"/>
          <a:ext cx="2423628" cy="53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Moderne arbeidsliv</a:t>
          </a:r>
        </a:p>
      </dsp:txBody>
      <dsp:txXfrm>
        <a:off x="3521" y="490773"/>
        <a:ext cx="2423628" cy="531885"/>
      </dsp:txXfrm>
    </dsp:sp>
    <dsp:sp modelId="{702039B1-5C20-4DEB-A11B-CE0C5C08706F}">
      <dsp:nvSpPr>
        <dsp:cNvPr id="0" name=""/>
        <dsp:cNvSpPr/>
      </dsp:nvSpPr>
      <dsp:spPr>
        <a:xfrm>
          <a:off x="1860945" y="1855677"/>
          <a:ext cx="413544" cy="413877"/>
        </a:xfrm>
        <a:prstGeom prst="ellipse">
          <a:avLst/>
        </a:prstGeom>
        <a:solidFill>
          <a:schemeClr val="accent6">
            <a:shade val="50000"/>
            <a:hueOff val="136110"/>
            <a:satOff val="6741"/>
            <a:lumOff val="30456"/>
            <a:alphaOff val="0"/>
          </a:schemeClr>
        </a:solidFill>
        <a:ln w="12700" cap="flat" cmpd="sng" algn="ctr">
          <a:solidFill>
            <a:schemeClr val="accent6">
              <a:shade val="50000"/>
              <a:hueOff val="136110"/>
              <a:satOff val="6741"/>
              <a:lumOff val="3045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879C37-9F88-4CD3-92D2-A42A435161F8}">
      <dsp:nvSpPr>
        <dsp:cNvPr id="0" name=""/>
        <dsp:cNvSpPr/>
      </dsp:nvSpPr>
      <dsp:spPr>
        <a:xfrm>
          <a:off x="1640407" y="2364956"/>
          <a:ext cx="206772" cy="206768"/>
        </a:xfrm>
        <a:prstGeom prst="ellipse">
          <a:avLst/>
        </a:prstGeom>
        <a:solidFill>
          <a:schemeClr val="accent6">
            <a:shade val="50000"/>
            <a:hueOff val="126388"/>
            <a:satOff val="6259"/>
            <a:lumOff val="28280"/>
            <a:alphaOff val="0"/>
          </a:schemeClr>
        </a:solidFill>
        <a:ln w="12700" cap="flat" cmpd="sng" algn="ctr">
          <a:solidFill>
            <a:schemeClr val="accent6">
              <a:shade val="50000"/>
              <a:hueOff val="126388"/>
              <a:satOff val="6259"/>
              <a:lumOff val="2828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FDBA89-2423-47BE-ACC9-A76DF6C25A9D}">
      <dsp:nvSpPr>
        <dsp:cNvPr id="0" name=""/>
        <dsp:cNvSpPr/>
      </dsp:nvSpPr>
      <dsp:spPr>
        <a:xfrm>
          <a:off x="1231906" y="2364956"/>
          <a:ext cx="206772" cy="206768"/>
        </a:xfrm>
        <a:prstGeom prst="ellipse">
          <a:avLst/>
        </a:prstGeom>
        <a:solidFill>
          <a:schemeClr val="accent6">
            <a:shade val="50000"/>
            <a:hueOff val="116666"/>
            <a:satOff val="5778"/>
            <a:lumOff val="26105"/>
            <a:alphaOff val="0"/>
          </a:schemeClr>
        </a:solidFill>
        <a:ln w="12700" cap="flat" cmpd="sng" algn="ctr">
          <a:solidFill>
            <a:schemeClr val="accent6">
              <a:shade val="50000"/>
              <a:hueOff val="116666"/>
              <a:satOff val="5778"/>
              <a:lumOff val="261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060F65-494D-4FB4-984E-E1971ADD0594}">
      <dsp:nvSpPr>
        <dsp:cNvPr id="0" name=""/>
        <dsp:cNvSpPr/>
      </dsp:nvSpPr>
      <dsp:spPr>
        <a:xfrm>
          <a:off x="822684" y="2364956"/>
          <a:ext cx="206772" cy="206768"/>
        </a:xfrm>
        <a:prstGeom prst="ellipse">
          <a:avLst/>
        </a:prstGeom>
        <a:solidFill>
          <a:schemeClr val="accent6">
            <a:shade val="50000"/>
            <a:hueOff val="106944"/>
            <a:satOff val="5296"/>
            <a:lumOff val="23930"/>
            <a:alphaOff val="0"/>
          </a:schemeClr>
        </a:solidFill>
        <a:ln w="12700" cap="flat" cmpd="sng" algn="ctr">
          <a:solidFill>
            <a:schemeClr val="accent6">
              <a:shade val="50000"/>
              <a:hueOff val="106944"/>
              <a:satOff val="5296"/>
              <a:lumOff val="2393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97C0737-C0AF-48FF-B810-0DF775AD3F27}">
      <dsp:nvSpPr>
        <dsp:cNvPr id="0" name=""/>
        <dsp:cNvSpPr/>
      </dsp:nvSpPr>
      <dsp:spPr>
        <a:xfrm>
          <a:off x="414183" y="2364956"/>
          <a:ext cx="206772" cy="206768"/>
        </a:xfrm>
        <a:prstGeom prst="ellipse">
          <a:avLst/>
        </a:prstGeom>
        <a:solidFill>
          <a:schemeClr val="accent6">
            <a:shade val="50000"/>
            <a:hueOff val="97221"/>
            <a:satOff val="4815"/>
            <a:lumOff val="21754"/>
            <a:alphaOff val="0"/>
          </a:schemeClr>
        </a:solidFill>
        <a:ln w="12700" cap="flat" cmpd="sng" algn="ctr">
          <a:solidFill>
            <a:schemeClr val="accent6">
              <a:shade val="50000"/>
              <a:hueOff val="97221"/>
              <a:satOff val="4815"/>
              <a:lumOff val="2175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BE6E11-5098-4141-8531-95D4B3AC2287}">
      <dsp:nvSpPr>
        <dsp:cNvPr id="0" name=""/>
        <dsp:cNvSpPr/>
      </dsp:nvSpPr>
      <dsp:spPr>
        <a:xfrm>
          <a:off x="4962" y="2364956"/>
          <a:ext cx="206772" cy="206768"/>
        </a:xfrm>
        <a:prstGeom prst="ellipse">
          <a:avLst/>
        </a:prstGeom>
        <a:solidFill>
          <a:schemeClr val="accent6">
            <a:shade val="50000"/>
            <a:hueOff val="87499"/>
            <a:satOff val="4333"/>
            <a:lumOff val="19579"/>
            <a:alphaOff val="0"/>
          </a:schemeClr>
        </a:solidFill>
        <a:ln w="12700" cap="flat" cmpd="sng" algn="ctr">
          <a:solidFill>
            <a:schemeClr val="accent6">
              <a:shade val="50000"/>
              <a:hueOff val="87499"/>
              <a:satOff val="4333"/>
              <a:lumOff val="1957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CA05BB-6182-44FB-8F2C-EF0654BF01E4}">
      <dsp:nvSpPr>
        <dsp:cNvPr id="0" name=""/>
        <dsp:cNvSpPr/>
      </dsp:nvSpPr>
      <dsp:spPr>
        <a:xfrm>
          <a:off x="3521" y="1835791"/>
          <a:ext cx="1832851" cy="53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Føringer og forskning</a:t>
          </a:r>
        </a:p>
      </dsp:txBody>
      <dsp:txXfrm>
        <a:off x="3521" y="1835791"/>
        <a:ext cx="1832851" cy="531885"/>
      </dsp:txXfrm>
    </dsp:sp>
    <dsp:sp modelId="{C89CABBC-AC82-4109-A2B6-C501CB61E59A}">
      <dsp:nvSpPr>
        <dsp:cNvPr id="0" name=""/>
        <dsp:cNvSpPr/>
      </dsp:nvSpPr>
      <dsp:spPr>
        <a:xfrm>
          <a:off x="2479023" y="3263449"/>
          <a:ext cx="413544" cy="413877"/>
        </a:xfrm>
        <a:prstGeom prst="ellipse">
          <a:avLst/>
        </a:prstGeom>
        <a:solidFill>
          <a:schemeClr val="accent6">
            <a:shade val="50000"/>
            <a:hueOff val="68055"/>
            <a:satOff val="3370"/>
            <a:lumOff val="15228"/>
            <a:alphaOff val="0"/>
          </a:schemeClr>
        </a:solidFill>
        <a:ln w="12700" cap="flat" cmpd="sng" algn="ctr">
          <a:solidFill>
            <a:schemeClr val="accent6">
              <a:shade val="50000"/>
              <a:hueOff val="68055"/>
              <a:satOff val="3370"/>
              <a:lumOff val="1522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66FF47-4C31-44D9-83B1-9163074012D1}">
      <dsp:nvSpPr>
        <dsp:cNvPr id="0" name=""/>
        <dsp:cNvSpPr/>
      </dsp:nvSpPr>
      <dsp:spPr>
        <a:xfrm>
          <a:off x="2213893" y="3684808"/>
          <a:ext cx="206772" cy="206768"/>
        </a:xfrm>
        <a:prstGeom prst="ellipse">
          <a:avLst/>
        </a:prstGeom>
        <a:solidFill>
          <a:schemeClr val="accent6">
            <a:shade val="50000"/>
            <a:hueOff val="58333"/>
            <a:satOff val="2889"/>
            <a:lumOff val="13052"/>
            <a:alphaOff val="0"/>
          </a:schemeClr>
        </a:solidFill>
        <a:ln w="12700" cap="flat" cmpd="sng" algn="ctr">
          <a:solidFill>
            <a:schemeClr val="accent6">
              <a:shade val="50000"/>
              <a:hueOff val="58333"/>
              <a:satOff val="2889"/>
              <a:lumOff val="1305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E86824-AC9F-4656-9DA5-6A9856E6CDFF}">
      <dsp:nvSpPr>
        <dsp:cNvPr id="0" name=""/>
        <dsp:cNvSpPr/>
      </dsp:nvSpPr>
      <dsp:spPr>
        <a:xfrm>
          <a:off x="1772251" y="3684808"/>
          <a:ext cx="206772" cy="206768"/>
        </a:xfrm>
        <a:prstGeom prst="ellipse">
          <a:avLst/>
        </a:prstGeom>
        <a:solidFill>
          <a:schemeClr val="accent6">
            <a:shade val="50000"/>
            <a:hueOff val="48611"/>
            <a:satOff val="2407"/>
            <a:lumOff val="10877"/>
            <a:alphaOff val="0"/>
          </a:schemeClr>
        </a:solidFill>
        <a:ln w="12700" cap="flat" cmpd="sng" algn="ctr">
          <a:solidFill>
            <a:schemeClr val="accent6">
              <a:shade val="50000"/>
              <a:hueOff val="48611"/>
              <a:satOff val="2407"/>
              <a:lumOff val="1087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B8B001-9E2F-47DE-813E-BF40CFD20D1B}">
      <dsp:nvSpPr>
        <dsp:cNvPr id="0" name=""/>
        <dsp:cNvSpPr/>
      </dsp:nvSpPr>
      <dsp:spPr>
        <a:xfrm>
          <a:off x="1330609" y="3684808"/>
          <a:ext cx="206772" cy="206768"/>
        </a:xfrm>
        <a:prstGeom prst="ellipse">
          <a:avLst/>
        </a:prstGeom>
        <a:solidFill>
          <a:schemeClr val="accent6">
            <a:shade val="50000"/>
            <a:hueOff val="38889"/>
            <a:satOff val="1926"/>
            <a:lumOff val="8702"/>
            <a:alphaOff val="0"/>
          </a:schemeClr>
        </a:solidFill>
        <a:ln w="12700" cap="flat" cmpd="sng" algn="ctr">
          <a:solidFill>
            <a:schemeClr val="accent6">
              <a:shade val="50000"/>
              <a:hueOff val="38889"/>
              <a:satOff val="1926"/>
              <a:lumOff val="870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F403AB1-09DE-4685-9F4C-980B6FA73151}">
      <dsp:nvSpPr>
        <dsp:cNvPr id="0" name=""/>
        <dsp:cNvSpPr/>
      </dsp:nvSpPr>
      <dsp:spPr>
        <a:xfrm>
          <a:off x="888967" y="3684808"/>
          <a:ext cx="206772" cy="206768"/>
        </a:xfrm>
        <a:prstGeom prst="ellipse">
          <a:avLst/>
        </a:prstGeom>
        <a:solidFill>
          <a:schemeClr val="accent6">
            <a:shade val="50000"/>
            <a:hueOff val="29166"/>
            <a:satOff val="1444"/>
            <a:lumOff val="6526"/>
            <a:alphaOff val="0"/>
          </a:schemeClr>
        </a:solidFill>
        <a:ln w="12700" cap="flat" cmpd="sng" algn="ctr">
          <a:solidFill>
            <a:schemeClr val="accent6">
              <a:shade val="50000"/>
              <a:hueOff val="29166"/>
              <a:satOff val="1444"/>
              <a:lumOff val="6526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4D72B6F-784C-4C55-9189-F75BCCB91A0A}">
      <dsp:nvSpPr>
        <dsp:cNvPr id="0" name=""/>
        <dsp:cNvSpPr/>
      </dsp:nvSpPr>
      <dsp:spPr>
        <a:xfrm>
          <a:off x="446604" y="3684808"/>
          <a:ext cx="206772" cy="206768"/>
        </a:xfrm>
        <a:prstGeom prst="ellipse">
          <a:avLst/>
        </a:prstGeom>
        <a:solidFill>
          <a:schemeClr val="accent6">
            <a:shade val="50000"/>
            <a:hueOff val="19444"/>
            <a:satOff val="963"/>
            <a:lumOff val="4351"/>
            <a:alphaOff val="0"/>
          </a:schemeClr>
        </a:solidFill>
        <a:ln w="12700" cap="flat" cmpd="sng" algn="ctr">
          <a:solidFill>
            <a:schemeClr val="accent6">
              <a:shade val="50000"/>
              <a:hueOff val="19444"/>
              <a:satOff val="963"/>
              <a:lumOff val="435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FDF77A7-5C5E-4B78-947C-F21E54DDE20E}">
      <dsp:nvSpPr>
        <dsp:cNvPr id="0" name=""/>
        <dsp:cNvSpPr/>
      </dsp:nvSpPr>
      <dsp:spPr>
        <a:xfrm>
          <a:off x="4962" y="3684808"/>
          <a:ext cx="206772" cy="206768"/>
        </a:xfrm>
        <a:prstGeom prst="ellipse">
          <a:avLst/>
        </a:prstGeom>
        <a:solidFill>
          <a:schemeClr val="accent6">
            <a:shade val="50000"/>
            <a:hueOff val="9722"/>
            <a:satOff val="481"/>
            <a:lumOff val="2175"/>
            <a:alphaOff val="0"/>
          </a:schemeClr>
        </a:solidFill>
        <a:ln w="12700" cap="flat" cmpd="sng" algn="ctr">
          <a:solidFill>
            <a:schemeClr val="accent6">
              <a:shade val="50000"/>
              <a:hueOff val="9722"/>
              <a:satOff val="481"/>
              <a:lumOff val="21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478C46-CD97-419E-B17E-0D3BA2BC5A96}">
      <dsp:nvSpPr>
        <dsp:cNvPr id="0" name=""/>
        <dsp:cNvSpPr/>
      </dsp:nvSpPr>
      <dsp:spPr>
        <a:xfrm>
          <a:off x="3521" y="3150882"/>
          <a:ext cx="2423628" cy="5318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/>
            <a:t>Skolen vår</a:t>
          </a:r>
        </a:p>
      </dsp:txBody>
      <dsp:txXfrm>
        <a:off x="3521" y="3150882"/>
        <a:ext cx="2423628" cy="5318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870387-0D3F-4FAC-BBE8-CB1A7FEEF1D0}">
      <dsp:nvSpPr>
        <dsp:cNvPr id="0" name=""/>
        <dsp:cNvSpPr/>
      </dsp:nvSpPr>
      <dsp:spPr>
        <a:xfrm>
          <a:off x="0" y="0"/>
          <a:ext cx="4158518" cy="79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Behandles i FAU, SU og SMU</a:t>
          </a:r>
          <a:endParaRPr lang="en-US" sz="1500" kern="1200"/>
        </a:p>
      </dsp:txBody>
      <dsp:txXfrm>
        <a:off x="23350" y="23350"/>
        <a:ext cx="3204955" cy="750542"/>
      </dsp:txXfrm>
    </dsp:sp>
    <dsp:sp modelId="{C56849FA-DD59-40FE-9899-2BE37FB9D7F3}">
      <dsp:nvSpPr>
        <dsp:cNvPr id="0" name=""/>
        <dsp:cNvSpPr/>
      </dsp:nvSpPr>
      <dsp:spPr>
        <a:xfrm>
          <a:off x="310538" y="907970"/>
          <a:ext cx="4158518" cy="79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/>
            <a:t>Skolen får innspill fra FAU og elevrådet:</a:t>
          </a:r>
          <a:endParaRPr lang="en-US" sz="1500" kern="1200"/>
        </a:p>
      </dsp:txBody>
      <dsp:txXfrm>
        <a:off x="333888" y="931320"/>
        <a:ext cx="3283072" cy="750542"/>
      </dsp:txXfrm>
    </dsp:sp>
    <dsp:sp modelId="{FF01BC2E-75D7-4EF7-BD3C-94D5B80F0B6D}">
      <dsp:nvSpPr>
        <dsp:cNvPr id="0" name=""/>
        <dsp:cNvSpPr/>
      </dsp:nvSpPr>
      <dsp:spPr>
        <a:xfrm>
          <a:off x="621077" y="1815941"/>
          <a:ext cx="4158518" cy="79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b="1" kern="1200"/>
            <a:t>Skolen trenger tilbakemelding på områder vi skal utvikle</a:t>
          </a:r>
          <a:endParaRPr lang="en-US" sz="1500" kern="1200"/>
        </a:p>
      </dsp:txBody>
      <dsp:txXfrm>
        <a:off x="644427" y="1839291"/>
        <a:ext cx="3283072" cy="750542"/>
      </dsp:txXfrm>
    </dsp:sp>
    <dsp:sp modelId="{9B0348DD-6F31-40E2-A98A-D4158E4DBF1C}">
      <dsp:nvSpPr>
        <dsp:cNvPr id="0" name=""/>
        <dsp:cNvSpPr/>
      </dsp:nvSpPr>
      <dsp:spPr>
        <a:xfrm>
          <a:off x="931616" y="2723911"/>
          <a:ext cx="4158518" cy="79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/>
            <a:t>Det betyr at man også kan satse på å utvikle områder vi allerede er gode på…eksempel er:</a:t>
          </a:r>
          <a:endParaRPr lang="en-US" sz="1500" kern="1200" dirty="0"/>
        </a:p>
      </dsp:txBody>
      <dsp:txXfrm>
        <a:off x="954966" y="2747261"/>
        <a:ext cx="3283072" cy="750542"/>
      </dsp:txXfrm>
    </dsp:sp>
    <dsp:sp modelId="{183C73FA-5C77-4134-9837-86F5220A727F}">
      <dsp:nvSpPr>
        <dsp:cNvPr id="0" name=""/>
        <dsp:cNvSpPr/>
      </dsp:nvSpPr>
      <dsp:spPr>
        <a:xfrm>
          <a:off x="1242155" y="3631882"/>
          <a:ext cx="4158518" cy="797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500" kern="1200" dirty="0" err="1"/>
            <a:t>Two</a:t>
          </a:r>
          <a:r>
            <a:rPr lang="nb-NO" sz="1500" kern="1200" dirty="0"/>
            <a:t> stars and a </a:t>
          </a:r>
          <a:r>
            <a:rPr lang="nb-NO" sz="1500" kern="1200" dirty="0" err="1"/>
            <a:t>wish</a:t>
          </a:r>
          <a:r>
            <a:rPr lang="nb-NO" sz="1500" kern="1200" dirty="0"/>
            <a:t>…. </a:t>
          </a:r>
          <a:endParaRPr lang="en-US" sz="1500" kern="1200" dirty="0"/>
        </a:p>
      </dsp:txBody>
      <dsp:txXfrm>
        <a:off x="1265505" y="3655232"/>
        <a:ext cx="3283072" cy="750542"/>
      </dsp:txXfrm>
    </dsp:sp>
    <dsp:sp modelId="{6AC75990-C708-49EF-BD47-32739C7D99F1}">
      <dsp:nvSpPr>
        <dsp:cNvPr id="0" name=""/>
        <dsp:cNvSpPr/>
      </dsp:nvSpPr>
      <dsp:spPr>
        <a:xfrm>
          <a:off x="3640311" y="582429"/>
          <a:ext cx="518207" cy="518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756908" y="582429"/>
        <a:ext cx="285013" cy="389951"/>
      </dsp:txXfrm>
    </dsp:sp>
    <dsp:sp modelId="{533AC0A4-0A50-4FB2-A27D-928CB946642A}">
      <dsp:nvSpPr>
        <dsp:cNvPr id="0" name=""/>
        <dsp:cNvSpPr/>
      </dsp:nvSpPr>
      <dsp:spPr>
        <a:xfrm>
          <a:off x="3950850" y="1490400"/>
          <a:ext cx="518207" cy="518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067447" y="1490400"/>
        <a:ext cx="285013" cy="389951"/>
      </dsp:txXfrm>
    </dsp:sp>
    <dsp:sp modelId="{29109C53-DD5D-4BAE-BF21-E907ACEA1F46}">
      <dsp:nvSpPr>
        <dsp:cNvPr id="0" name=""/>
        <dsp:cNvSpPr/>
      </dsp:nvSpPr>
      <dsp:spPr>
        <a:xfrm>
          <a:off x="4261388" y="2385083"/>
          <a:ext cx="518207" cy="518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377985" y="2385083"/>
        <a:ext cx="285013" cy="389951"/>
      </dsp:txXfrm>
    </dsp:sp>
    <dsp:sp modelId="{1CA6C4F6-4B53-4FC7-8494-E6B002E8A3A3}">
      <dsp:nvSpPr>
        <dsp:cNvPr id="0" name=""/>
        <dsp:cNvSpPr/>
      </dsp:nvSpPr>
      <dsp:spPr>
        <a:xfrm>
          <a:off x="4571927" y="3301912"/>
          <a:ext cx="518207" cy="51820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688524" y="3301912"/>
        <a:ext cx="285013" cy="3899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Konvergerende tekst"/>
  <dgm:desc val="Brukes til å vise flere trinn eller deler som konvergerer til en helhet. Begrenset til én figur på nivå 1, som inneholder tekst, og maksimalt fem figurer på nivå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32652-F7C6-1548-A102-CBD4AD4400D9}" type="datetimeFigureOut">
              <a:t>23.02.2023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4E96-3A8B-0D48-87EF-D8BBDB879D1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591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2F4E96-3A8B-0D48-87EF-D8BBDB879D1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495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foto, liten, kvinne, forskjellig&#10;&#10;Automatisk generert beskrivelse">
            <a:extLst>
              <a:ext uri="{FF2B5EF4-FFF2-40B4-BE49-F238E27FC236}">
                <a16:creationId xmlns:a16="http://schemas.microsoft.com/office/drawing/2014/main" id="{6ECCA9D0-6892-DE41-8CD4-C0BC940868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9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05365" y="3460459"/>
            <a:ext cx="2886634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253347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2600326"/>
            <a:ext cx="4470396" cy="4257674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18425" y="-1"/>
            <a:ext cx="4481851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2" name="Plassholder for bilde 8">
            <a:extLst>
              <a:ext uri="{FF2B5EF4-FFF2-40B4-BE49-F238E27FC236}">
                <a16:creationId xmlns:a16="http://schemas.microsoft.com/office/drawing/2014/main" id="{FD4E7A9E-A665-B64D-BA16-C18C096F7B2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36604" y="3460459"/>
            <a:ext cx="4704726" cy="3397541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3" name="Plassholder for bilde 8">
            <a:extLst>
              <a:ext uri="{FF2B5EF4-FFF2-40B4-BE49-F238E27FC236}">
                <a16:creationId xmlns:a16="http://schemas.microsoft.com/office/drawing/2014/main" id="{C975ABA5-A233-C546-BB15-D2FE76320E0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36604" y="-1"/>
            <a:ext cx="3121496" cy="3397541"/>
          </a:xfrm>
          <a:prstGeom prst="rect">
            <a:avLst/>
          </a:prstGeom>
          <a:solidFill>
            <a:schemeClr val="accent2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269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9E4DC2C-3418-5B47-8B9E-2A28393E82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2" y="3621590"/>
            <a:ext cx="8173146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9BA71FA4-0592-6B4C-B769-FC7758B8E3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580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grønn, tegning&#10;&#10;Automatisk generert beskrivelse">
            <a:extLst>
              <a:ext uri="{FF2B5EF4-FFF2-40B4-BE49-F238E27FC236}">
                <a16:creationId xmlns:a16="http://schemas.microsoft.com/office/drawing/2014/main" id="{BC8633E7-DE4F-E14A-A863-71A6B5B2B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3147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63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1520825"/>
            <a:ext cx="8174038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621590"/>
            <a:ext cx="8174039" cy="24363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5889013F-1DAD-3D47-ACF8-DBCE8B274183}"/>
              </a:ext>
            </a:extLst>
          </p:cNvPr>
          <p:cNvGrpSpPr/>
          <p:nvPr userDrawn="1"/>
        </p:nvGrpSpPr>
        <p:grpSpPr>
          <a:xfrm>
            <a:off x="9277399" y="0"/>
            <a:ext cx="2914601" cy="6858000"/>
            <a:chOff x="9277399" y="0"/>
            <a:chExt cx="2914601" cy="6858000"/>
          </a:xfrm>
        </p:grpSpPr>
        <p:cxnSp>
          <p:nvCxnSpPr>
            <p:cNvPr id="12" name="Rett linje 11">
              <a:extLst>
                <a:ext uri="{FF2B5EF4-FFF2-40B4-BE49-F238E27FC236}">
                  <a16:creationId xmlns:a16="http://schemas.microsoft.com/office/drawing/2014/main" id="{5BD53070-E391-9641-ABF0-50E1B6C0E1DD}"/>
                </a:ext>
              </a:extLst>
            </p:cNvPr>
            <p:cNvCxnSpPr/>
            <p:nvPr userDrawn="1"/>
          </p:nvCxnSpPr>
          <p:spPr>
            <a:xfrm>
              <a:off x="9277399" y="0"/>
              <a:ext cx="0" cy="685800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37E64946-DFF6-AB4F-B4D3-BBC9A2819C9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4291443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5B136079-0F7A-914C-AAD3-4F0B13010C8D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277399" y="2557646"/>
              <a:ext cx="2914601" cy="0"/>
            </a:xfrm>
            <a:prstGeom prst="line">
              <a:avLst/>
            </a:prstGeom>
            <a:ln w="63500">
              <a:solidFill>
                <a:srgbClr val="004E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Bilde 14">
            <a:extLst>
              <a:ext uri="{FF2B5EF4-FFF2-40B4-BE49-F238E27FC236}">
                <a16:creationId xmlns:a16="http://schemas.microsoft.com/office/drawing/2014/main" id="{A2E0D4C7-68B8-E14E-A4A2-C2FE4B42F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711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4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287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5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4A7BB29F-49AE-4F4B-8020-2C4C94BC7F0F}"/>
              </a:ext>
            </a:extLst>
          </p:cNvPr>
          <p:cNvSpPr/>
          <p:nvPr userDrawn="1"/>
        </p:nvSpPr>
        <p:spPr>
          <a:xfrm>
            <a:off x="0" y="2592092"/>
            <a:ext cx="9252488" cy="33980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83FC739E-D21E-6748-BE83-9E32259F6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87119"/>
            <a:ext cx="8174038" cy="1323854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29187757-C490-B54B-9D1C-D839220F23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4503563"/>
            <a:ext cx="8173147" cy="10994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4" name="Plassholder for bilde 23">
            <a:extLst>
              <a:ext uri="{FF2B5EF4-FFF2-40B4-BE49-F238E27FC236}">
                <a16:creationId xmlns:a16="http://schemas.microsoft.com/office/drawing/2014/main" id="{640F1875-3B8C-B847-B634-E8A55DD6E7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4227"/>
            <a:ext cx="12192001" cy="6878121"/>
          </a:xfrm>
          <a:custGeom>
            <a:avLst/>
            <a:gdLst>
              <a:gd name="connsiteX0" fmla="*/ 2 w 12192001"/>
              <a:gd name="connsiteY0" fmla="*/ 6062127 h 6878121"/>
              <a:gd name="connsiteX1" fmla="*/ 9252490 w 12192001"/>
              <a:gd name="connsiteY1" fmla="*/ 6062127 h 6878121"/>
              <a:gd name="connsiteX2" fmla="*/ 9252490 w 12192001"/>
              <a:gd name="connsiteY2" fmla="*/ 6878121 h 6878121"/>
              <a:gd name="connsiteX3" fmla="*/ 2 w 12192001"/>
              <a:gd name="connsiteY3" fmla="*/ 6878121 h 6878121"/>
              <a:gd name="connsiteX4" fmla="*/ 9318853 w 12192001"/>
              <a:gd name="connsiteY4" fmla="*/ 2596318 h 6878121"/>
              <a:gd name="connsiteX5" fmla="*/ 12192001 w 12192001"/>
              <a:gd name="connsiteY5" fmla="*/ 2596318 h 6878121"/>
              <a:gd name="connsiteX6" fmla="*/ 12192001 w 12192001"/>
              <a:gd name="connsiteY6" fmla="*/ 6862225 h 6878121"/>
              <a:gd name="connsiteX7" fmla="*/ 9318853 w 12192001"/>
              <a:gd name="connsiteY7" fmla="*/ 6862225 h 6878121"/>
              <a:gd name="connsiteX8" fmla="*/ 0 w 12192001"/>
              <a:gd name="connsiteY8" fmla="*/ 4228 h 6878121"/>
              <a:gd name="connsiteX9" fmla="*/ 4470396 w 12192001"/>
              <a:gd name="connsiteY9" fmla="*/ 4228 h 6878121"/>
              <a:gd name="connsiteX10" fmla="*/ 4470396 w 12192001"/>
              <a:gd name="connsiteY10" fmla="*/ 2532742 h 6878121"/>
              <a:gd name="connsiteX11" fmla="*/ 0 w 12192001"/>
              <a:gd name="connsiteY11" fmla="*/ 2532742 h 6878121"/>
              <a:gd name="connsiteX12" fmla="*/ 4548147 w 12192001"/>
              <a:gd name="connsiteY12" fmla="*/ 0 h 6878121"/>
              <a:gd name="connsiteX13" fmla="*/ 12192001 w 12192001"/>
              <a:gd name="connsiteY13" fmla="*/ 0 h 6878121"/>
              <a:gd name="connsiteX14" fmla="*/ 12192001 w 12192001"/>
              <a:gd name="connsiteY14" fmla="*/ 2528514 h 6878121"/>
              <a:gd name="connsiteX15" fmla="*/ 4548147 w 12192001"/>
              <a:gd name="connsiteY15" fmla="*/ 2528514 h 6878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6878121">
                <a:moveTo>
                  <a:pt x="2" y="6062127"/>
                </a:moveTo>
                <a:lnTo>
                  <a:pt x="9252490" y="6062127"/>
                </a:lnTo>
                <a:lnTo>
                  <a:pt x="9252490" y="6878121"/>
                </a:lnTo>
                <a:lnTo>
                  <a:pt x="2" y="6878121"/>
                </a:lnTo>
                <a:close/>
                <a:moveTo>
                  <a:pt x="9318853" y="2596318"/>
                </a:moveTo>
                <a:lnTo>
                  <a:pt x="12192001" y="2596318"/>
                </a:lnTo>
                <a:lnTo>
                  <a:pt x="12192001" y="6862225"/>
                </a:lnTo>
                <a:lnTo>
                  <a:pt x="9318853" y="6862225"/>
                </a:lnTo>
                <a:close/>
                <a:moveTo>
                  <a:pt x="0" y="4228"/>
                </a:moveTo>
                <a:lnTo>
                  <a:pt x="4470396" y="4228"/>
                </a:lnTo>
                <a:lnTo>
                  <a:pt x="4470396" y="2532742"/>
                </a:lnTo>
                <a:lnTo>
                  <a:pt x="0" y="2532742"/>
                </a:lnTo>
                <a:close/>
                <a:moveTo>
                  <a:pt x="4548147" y="0"/>
                </a:moveTo>
                <a:lnTo>
                  <a:pt x="12192001" y="0"/>
                </a:lnTo>
                <a:lnTo>
                  <a:pt x="12192001" y="2528514"/>
                </a:lnTo>
                <a:lnTo>
                  <a:pt x="4548147" y="25285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72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789362"/>
            <a:ext cx="11086353" cy="22685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14628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4"/>
            <a:ext cx="11086353" cy="4429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57932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42912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42912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433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51293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51293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1999319"/>
            <a:ext cx="5400675" cy="405858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9979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ess, utendørs, foto, hund&#10;&#10;Automatisk generert beskrivelse">
            <a:extLst>
              <a:ext uri="{FF2B5EF4-FFF2-40B4-BE49-F238E27FC236}">
                <a16:creationId xmlns:a16="http://schemas.microsoft.com/office/drawing/2014/main" id="{8399CAAE-8B08-5740-AD1B-76CE4C23C6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4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35023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4290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271598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4"/>
            <a:ext cx="5400676" cy="442914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4"/>
            <a:ext cx="5400676" cy="44276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9916783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8731528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86352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058856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4291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4793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42912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4291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2016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4291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9"/>
            <a:ext cx="4221163" cy="44383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9463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206892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7681"/>
            <a:ext cx="4260412" cy="443025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6537016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438623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4291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6630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foto, bygning, utendørs, skilt&#10;&#10;Automatisk generert beskrivelse">
            <a:extLst>
              <a:ext uri="{FF2B5EF4-FFF2-40B4-BE49-F238E27FC236}">
                <a16:creationId xmlns:a16="http://schemas.microsoft.com/office/drawing/2014/main" id="{E161AD75-47B4-9341-8F1A-A1E066A3F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E25AF023-A4EB-1F40-AA26-EB92186619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84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756801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8731527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84629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3287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vslutning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DF057-DF4C-1B4F-BB8E-7AFA2388C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170" y="2879762"/>
            <a:ext cx="2307368" cy="989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6F1E07F-4A35-364A-871D-2D5C0C969705}"/>
              </a:ext>
            </a:extLst>
          </p:cNvPr>
          <p:cNvSpPr txBox="1"/>
          <p:nvPr userDrawn="1"/>
        </p:nvSpPr>
        <p:spPr>
          <a:xfrm>
            <a:off x="6240463" y="3097529"/>
            <a:ext cx="464699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nb-NO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 38 07 50 00</a:t>
            </a:r>
          </a:p>
          <a:p>
            <a:pPr>
              <a:lnSpc>
                <a:spcPct val="100000"/>
              </a:lnSpc>
            </a:pPr>
            <a:r>
              <a:rPr lang="nb-NO" sz="12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post@kristiansand.kommune.no</a:t>
            </a:r>
            <a:endParaRPr lang="nb-NO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Kristiansand.kommune.no</a:t>
            </a:r>
            <a:endParaRPr lang="nb-NO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252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BAA7F55E-5121-7C48-94E4-0875887E01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Tittel 6">
            <a:extLst>
              <a:ext uri="{FF2B5EF4-FFF2-40B4-BE49-F238E27FC236}">
                <a16:creationId xmlns:a16="http://schemas.microsoft.com/office/drawing/2014/main" id="{F8C8D342-FFB4-F844-8BAF-B3144744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9" name="Plassholder for tekst 8">
            <a:extLst>
              <a:ext uri="{FF2B5EF4-FFF2-40B4-BE49-F238E27FC236}">
                <a16:creationId xmlns:a16="http://schemas.microsoft.com/office/drawing/2014/main" id="{621D11A1-FE77-7643-980F-01FFDDAF9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F7046509-45F3-D140-AB79-9BA29116F5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1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grønn&#10;&#10;Automatisk generert beskrivelse">
            <a:extLst>
              <a:ext uri="{FF2B5EF4-FFF2-40B4-BE49-F238E27FC236}">
                <a16:creationId xmlns:a16="http://schemas.microsoft.com/office/drawing/2014/main" id="{67655620-8333-B043-B206-C64A5D8037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tel 6">
            <a:extLst>
              <a:ext uri="{FF2B5EF4-FFF2-40B4-BE49-F238E27FC236}">
                <a16:creationId xmlns:a16="http://schemas.microsoft.com/office/drawing/2014/main" id="{34DCE37F-8385-924B-B87C-478DA99C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DA3B338D-0105-524D-8E5A-3B298CBF22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555F674-70E2-804A-8F07-BF2C365664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6" y="6334793"/>
            <a:ext cx="959024" cy="41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95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skjerm&#10;&#10;Automatisk generert beskrivelse">
            <a:extLst>
              <a:ext uri="{FF2B5EF4-FFF2-40B4-BE49-F238E27FC236}">
                <a16:creationId xmlns:a16="http://schemas.microsoft.com/office/drawing/2014/main" id="{EB6635E5-5520-4544-8EEF-7635461F54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tel 6">
            <a:extLst>
              <a:ext uri="{FF2B5EF4-FFF2-40B4-BE49-F238E27FC236}">
                <a16:creationId xmlns:a16="http://schemas.microsoft.com/office/drawing/2014/main" id="{AF7BE71E-9B08-764A-B27B-6001868D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609600"/>
            <a:ext cx="8174038" cy="122224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3CD2E59-EB70-634B-9315-6120AA83C9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2024438"/>
            <a:ext cx="8173147" cy="7553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1CCAF901-242C-F444-8449-A0991408BE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2131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ittel 6">
            <a:extLst>
              <a:ext uri="{FF2B5EF4-FFF2-40B4-BE49-F238E27FC236}">
                <a16:creationId xmlns:a16="http://schemas.microsoft.com/office/drawing/2014/main" id="{63F61479-993A-2B42-99B4-42701E46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1520825"/>
            <a:ext cx="11086353" cy="190817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3C786C01-4F54-C144-931E-1FF841DF904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8401" y="3801770"/>
            <a:ext cx="11086353" cy="239900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606485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8E14E5F-1EDC-9148-BE75-5F044EB8C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1628775"/>
            <a:ext cx="11086353" cy="457199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2175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sider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50864" y="1628775"/>
            <a:ext cx="5400674" cy="4572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A85C473-6B6C-0B41-A4FF-A7C756F3C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4" y="1628775"/>
            <a:ext cx="5396752" cy="4572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58505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bygning, gress, foto, går&#10;&#10;Automatisk generert beskrivelse">
            <a:extLst>
              <a:ext uri="{FF2B5EF4-FFF2-40B4-BE49-F238E27FC236}">
                <a16:creationId xmlns:a16="http://schemas.microsoft.com/office/drawing/2014/main" id="{C9827F5D-A22C-ED47-B78F-05E3C629E7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B6E1D60-7ECF-7840-8CC8-036151BE9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3976B11E-541E-4446-9283-77FA86BBAD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63878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kstsider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F09709-6CDF-E745-AD3B-7B5727C64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C81EBB-B114-7C49-898F-FA69EDFDB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362051"/>
            <a:ext cx="5400675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0013BDE-3A4E-6B43-9F4D-7DD806727A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DEC03FD-2A87-5446-A767-5D0FDA47CE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462" y="1362051"/>
            <a:ext cx="5396754" cy="546539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AD8D08B-32FB-8841-A5B9-EC78DBB2EF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462" y="2010077"/>
            <a:ext cx="5400675" cy="4190698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DBCC2C7-E31A-C840-B32E-42CCFAAFA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08981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628775"/>
            <a:ext cx="6457951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46E6168E-9A37-B547-8EED-0C045BF5D08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50864" y="1628775"/>
            <a:ext cx="4343398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22744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3" y="1628772"/>
            <a:ext cx="5400675" cy="457197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2" y="1628775"/>
            <a:ext cx="539675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>
                <a:solidFill>
                  <a:srgbClr val="002E5A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7528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FA7063-C896-7742-AC3B-71CF47262B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628775"/>
            <a:ext cx="5400676" cy="457199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30295"/>
            <a:ext cx="5400676" cy="45704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343365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690F6-40D3-7748-BAF8-13CCFD38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6413"/>
            <a:ext cx="11086352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B54CBF2-7EA2-F844-9A17-3BB559741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037A421B-C91E-244B-8A4A-17CE5E8976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1628775"/>
            <a:ext cx="11086352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 </a:t>
            </a:r>
          </a:p>
        </p:txBody>
      </p:sp>
    </p:spTree>
    <p:extLst>
      <p:ext uri="{BB962C8B-B14F-4D97-AF65-F5344CB8AC3E}">
        <p14:creationId xmlns:p14="http://schemas.microsoft.com/office/powerpoint/2010/main" val="17782633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4" y="1628774"/>
            <a:ext cx="6457950" cy="4572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97738" y="1628775"/>
            <a:ext cx="4343400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56978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28775"/>
            <a:ext cx="6457950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0FE40B3C-6EF2-C948-BEAC-57792B166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8775"/>
            <a:ext cx="4343400" cy="4571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5416749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kstsider -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A37A1-4E7B-7F40-B895-98A950D1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8FBAC04-10F2-5B4C-B84B-B190506E9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951" y="1628775"/>
            <a:ext cx="6580187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9B235EA-9644-184C-9FBF-78C3A632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878"/>
            <a:ext cx="4221163" cy="4581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5011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86353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627681"/>
            <a:ext cx="4260412" cy="457316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00200" y="1628775"/>
            <a:ext cx="6537016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0074595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85C763-FE68-3747-8F11-92B177B6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3200">
                <a:solidFill>
                  <a:srgbClr val="004EA8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58198E4-B4F8-D847-A48A-14301A398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80726" y="1628775"/>
            <a:ext cx="4260412" cy="4572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4240D9E-7AFD-154D-A4CE-0F3CBB7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F89D8EAC-7345-F144-9C4C-658DA9F08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3" y="1629869"/>
            <a:ext cx="6537016" cy="45708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21766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vann, foto, personer, kvinne&#10;&#10;Automatisk generert beskrivelse">
            <a:extLst>
              <a:ext uri="{FF2B5EF4-FFF2-40B4-BE49-F238E27FC236}">
                <a16:creationId xmlns:a16="http://schemas.microsoft.com/office/drawing/2014/main" id="{10D6E6AC-56F8-0146-8358-B329268CD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09" y="0"/>
            <a:ext cx="12185982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1EBB9F5B-BE52-C841-B5B4-7701FDD8D2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18166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7B3117-02D4-9949-B6D8-43177C36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1720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21B55C7-BE22-D345-A284-4F12547BD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DCC085AE-C6D4-4E48-8554-57888637EE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0864" y="1628775"/>
            <a:ext cx="11090274" cy="45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1624572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r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FBA83-2013-3244-ADB9-1DF2648EB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4785E7A-0E8F-A74F-BA9A-18816F1E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/>
          <a:lstStyle/>
          <a:p>
            <a:fld id="{4288501E-C257-5641-A554-F7A4E2A0FB01}" type="slidenum">
              <a:t>‹#›</a:t>
            </a:fld>
            <a:endParaRPr lang="nb-NO"/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CD9E766E-EA6E-E849-9F2E-ECC7F2A79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76072"/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4847480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ekstsider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B0B379A-DB07-E146-861A-3E96C468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413"/>
            <a:ext cx="11090275" cy="972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B735718-DD4C-FB4A-8F15-2F6260A8B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6001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ekstsider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51F9526-4B6D-7B4A-89FE-F68A035C9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0863" y="6356350"/>
            <a:ext cx="5400675" cy="3651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5604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47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ssholder for bilde 32">
            <a:extLst>
              <a:ext uri="{FF2B5EF4-FFF2-40B4-BE49-F238E27FC236}">
                <a16:creationId xmlns:a16="http://schemas.microsoft.com/office/drawing/2014/main" id="{D9CBE1EA-2C59-B04A-AE78-14B97883EFF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3" y="1"/>
            <a:ext cx="12192004" cy="6867573"/>
          </a:xfrm>
          <a:custGeom>
            <a:avLst/>
            <a:gdLst>
              <a:gd name="connsiteX0" fmla="*/ 1361326 w 12192004"/>
              <a:gd name="connsiteY0" fmla="*/ 6053309 h 6867573"/>
              <a:gd name="connsiteX1" fmla="*/ 2876794 w 12192004"/>
              <a:gd name="connsiteY1" fmla="*/ 6053309 h 6867573"/>
              <a:gd name="connsiteX2" fmla="*/ 2876794 w 12192004"/>
              <a:gd name="connsiteY2" fmla="*/ 6867572 h 6867573"/>
              <a:gd name="connsiteX3" fmla="*/ 1361326 w 12192004"/>
              <a:gd name="connsiteY3" fmla="*/ 6867572 h 6867573"/>
              <a:gd name="connsiteX4" fmla="*/ 0 w 12192004"/>
              <a:gd name="connsiteY4" fmla="*/ 6053309 h 6867573"/>
              <a:gd name="connsiteX5" fmla="*/ 1279136 w 12192004"/>
              <a:gd name="connsiteY5" fmla="*/ 6053309 h 6867573"/>
              <a:gd name="connsiteX6" fmla="*/ 1279136 w 12192004"/>
              <a:gd name="connsiteY6" fmla="*/ 6867572 h 6867573"/>
              <a:gd name="connsiteX7" fmla="*/ 0 w 12192004"/>
              <a:gd name="connsiteY7" fmla="*/ 6867572 h 6867573"/>
              <a:gd name="connsiteX8" fmla="*/ 9315210 w 12192004"/>
              <a:gd name="connsiteY8" fmla="*/ 4332229 h 6867573"/>
              <a:gd name="connsiteX9" fmla="*/ 12192004 w 12192004"/>
              <a:gd name="connsiteY9" fmla="*/ 4332229 h 6867573"/>
              <a:gd name="connsiteX10" fmla="*/ 12192004 w 12192004"/>
              <a:gd name="connsiteY10" fmla="*/ 6867573 h 6867573"/>
              <a:gd name="connsiteX11" fmla="*/ 9315210 w 12192004"/>
              <a:gd name="connsiteY11" fmla="*/ 6867573 h 6867573"/>
              <a:gd name="connsiteX12" fmla="*/ 10914214 w 12192004"/>
              <a:gd name="connsiteY12" fmla="*/ 3462311 h 6867573"/>
              <a:gd name="connsiteX13" fmla="*/ 12192003 w 12192004"/>
              <a:gd name="connsiteY13" fmla="*/ 3462311 h 6867573"/>
              <a:gd name="connsiteX14" fmla="*/ 12192003 w 12192004"/>
              <a:gd name="connsiteY14" fmla="*/ 4260816 h 6867573"/>
              <a:gd name="connsiteX15" fmla="*/ 10914214 w 12192004"/>
              <a:gd name="connsiteY15" fmla="*/ 4260816 h 6867573"/>
              <a:gd name="connsiteX16" fmla="*/ 9315210 w 12192004"/>
              <a:gd name="connsiteY16" fmla="*/ 3462311 h 6867573"/>
              <a:gd name="connsiteX17" fmla="*/ 10838755 w 12192004"/>
              <a:gd name="connsiteY17" fmla="*/ 3462311 h 6867573"/>
              <a:gd name="connsiteX18" fmla="*/ 10838755 w 12192004"/>
              <a:gd name="connsiteY18" fmla="*/ 4260816 h 6867573"/>
              <a:gd name="connsiteX19" fmla="*/ 9315210 w 12192004"/>
              <a:gd name="connsiteY19" fmla="*/ 4260816 h 6867573"/>
              <a:gd name="connsiteX20" fmla="*/ 0 w 12192004"/>
              <a:gd name="connsiteY20" fmla="*/ 3462311 h 6867573"/>
              <a:gd name="connsiteX21" fmla="*/ 2876794 w 12192004"/>
              <a:gd name="connsiteY21" fmla="*/ 3462311 h 6867573"/>
              <a:gd name="connsiteX22" fmla="*/ 2876794 w 12192004"/>
              <a:gd name="connsiteY22" fmla="*/ 5981897 h 6867573"/>
              <a:gd name="connsiteX23" fmla="*/ 0 w 12192004"/>
              <a:gd name="connsiteY23" fmla="*/ 5981897 h 6867573"/>
              <a:gd name="connsiteX24" fmla="*/ 2948685 w 12192004"/>
              <a:gd name="connsiteY24" fmla="*/ 3462310 h 6867573"/>
              <a:gd name="connsiteX25" fmla="*/ 9239751 w 12192004"/>
              <a:gd name="connsiteY25" fmla="*/ 3462310 h 6867573"/>
              <a:gd name="connsiteX26" fmla="*/ 9239751 w 12192004"/>
              <a:gd name="connsiteY26" fmla="*/ 6867571 h 6867573"/>
              <a:gd name="connsiteX27" fmla="*/ 2948685 w 12192004"/>
              <a:gd name="connsiteY27" fmla="*/ 6867571 h 6867573"/>
              <a:gd name="connsiteX28" fmla="*/ 9315210 w 12192004"/>
              <a:gd name="connsiteY28" fmla="*/ 871313 h 6867573"/>
              <a:gd name="connsiteX29" fmla="*/ 12192004 w 12192004"/>
              <a:gd name="connsiteY29" fmla="*/ 871313 h 6867573"/>
              <a:gd name="connsiteX30" fmla="*/ 12192004 w 12192004"/>
              <a:gd name="connsiteY30" fmla="*/ 3390898 h 6867573"/>
              <a:gd name="connsiteX31" fmla="*/ 9315210 w 12192004"/>
              <a:gd name="connsiteY31" fmla="*/ 3390898 h 6867573"/>
              <a:gd name="connsiteX32" fmla="*/ 9315210 w 12192004"/>
              <a:gd name="connsiteY32" fmla="*/ 9575 h 6867573"/>
              <a:gd name="connsiteX33" fmla="*/ 12192004 w 12192004"/>
              <a:gd name="connsiteY33" fmla="*/ 9575 h 6867573"/>
              <a:gd name="connsiteX34" fmla="*/ 12192004 w 12192004"/>
              <a:gd name="connsiteY34" fmla="*/ 794714 h 6867573"/>
              <a:gd name="connsiteX35" fmla="*/ 9315210 w 12192004"/>
              <a:gd name="connsiteY35" fmla="*/ 794714 h 6867573"/>
              <a:gd name="connsiteX36" fmla="*/ 2 w 12192004"/>
              <a:gd name="connsiteY36" fmla="*/ 0 h 6867573"/>
              <a:gd name="connsiteX37" fmla="*/ 9245603 w 12192004"/>
              <a:gd name="connsiteY37" fmla="*/ 0 h 6867573"/>
              <a:gd name="connsiteX38" fmla="*/ 9245603 w 12192004"/>
              <a:gd name="connsiteY38" fmla="*/ 3390898 h 6867573"/>
              <a:gd name="connsiteX39" fmla="*/ 2 w 12192004"/>
              <a:gd name="connsiteY39" fmla="*/ 3390898 h 6867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2192004" h="6867573">
                <a:moveTo>
                  <a:pt x="1361326" y="6053309"/>
                </a:moveTo>
                <a:lnTo>
                  <a:pt x="2876794" y="6053309"/>
                </a:lnTo>
                <a:lnTo>
                  <a:pt x="2876794" y="6867572"/>
                </a:lnTo>
                <a:lnTo>
                  <a:pt x="1361326" y="6867572"/>
                </a:lnTo>
                <a:close/>
                <a:moveTo>
                  <a:pt x="0" y="6053309"/>
                </a:moveTo>
                <a:lnTo>
                  <a:pt x="1279136" y="6053309"/>
                </a:lnTo>
                <a:lnTo>
                  <a:pt x="1279136" y="6867572"/>
                </a:lnTo>
                <a:lnTo>
                  <a:pt x="0" y="6867572"/>
                </a:lnTo>
                <a:close/>
                <a:moveTo>
                  <a:pt x="9315210" y="4332229"/>
                </a:moveTo>
                <a:lnTo>
                  <a:pt x="12192004" y="4332229"/>
                </a:lnTo>
                <a:lnTo>
                  <a:pt x="12192004" y="6867573"/>
                </a:lnTo>
                <a:lnTo>
                  <a:pt x="9315210" y="6867573"/>
                </a:lnTo>
                <a:close/>
                <a:moveTo>
                  <a:pt x="10914214" y="3462311"/>
                </a:moveTo>
                <a:lnTo>
                  <a:pt x="12192003" y="3462311"/>
                </a:lnTo>
                <a:lnTo>
                  <a:pt x="12192003" y="4260816"/>
                </a:lnTo>
                <a:lnTo>
                  <a:pt x="10914214" y="4260816"/>
                </a:lnTo>
                <a:close/>
                <a:moveTo>
                  <a:pt x="9315210" y="3462311"/>
                </a:moveTo>
                <a:lnTo>
                  <a:pt x="10838755" y="3462311"/>
                </a:lnTo>
                <a:lnTo>
                  <a:pt x="10838755" y="4260816"/>
                </a:lnTo>
                <a:lnTo>
                  <a:pt x="9315210" y="4260816"/>
                </a:lnTo>
                <a:close/>
                <a:moveTo>
                  <a:pt x="0" y="3462311"/>
                </a:moveTo>
                <a:lnTo>
                  <a:pt x="2876794" y="3462311"/>
                </a:lnTo>
                <a:lnTo>
                  <a:pt x="2876794" y="5981897"/>
                </a:lnTo>
                <a:lnTo>
                  <a:pt x="0" y="5981897"/>
                </a:lnTo>
                <a:close/>
                <a:moveTo>
                  <a:pt x="2948685" y="3462310"/>
                </a:moveTo>
                <a:lnTo>
                  <a:pt x="9239751" y="3462310"/>
                </a:lnTo>
                <a:lnTo>
                  <a:pt x="9239751" y="6867571"/>
                </a:lnTo>
                <a:lnTo>
                  <a:pt x="2948685" y="6867571"/>
                </a:lnTo>
                <a:close/>
                <a:moveTo>
                  <a:pt x="9315210" y="871313"/>
                </a:moveTo>
                <a:lnTo>
                  <a:pt x="12192004" y="871313"/>
                </a:lnTo>
                <a:lnTo>
                  <a:pt x="12192004" y="3390898"/>
                </a:lnTo>
                <a:lnTo>
                  <a:pt x="9315210" y="3390898"/>
                </a:lnTo>
                <a:close/>
                <a:moveTo>
                  <a:pt x="9315210" y="9575"/>
                </a:moveTo>
                <a:lnTo>
                  <a:pt x="12192004" y="9575"/>
                </a:lnTo>
                <a:lnTo>
                  <a:pt x="12192004" y="794714"/>
                </a:lnTo>
                <a:lnTo>
                  <a:pt x="9315210" y="794714"/>
                </a:lnTo>
                <a:close/>
                <a:moveTo>
                  <a:pt x="2" y="0"/>
                </a:moveTo>
                <a:lnTo>
                  <a:pt x="9245603" y="0"/>
                </a:lnTo>
                <a:lnTo>
                  <a:pt x="9245603" y="3390898"/>
                </a:lnTo>
                <a:lnTo>
                  <a:pt x="2" y="33908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576072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780559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07A1810E-9EE9-5540-9D88-36A60555D8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0 w 12200277"/>
              <a:gd name="connsiteY0" fmla="*/ 5194999 h 6858001"/>
              <a:gd name="connsiteX1" fmla="*/ 2876857 w 12200277"/>
              <a:gd name="connsiteY1" fmla="*/ 5194999 h 6858001"/>
              <a:gd name="connsiteX2" fmla="*/ 2876857 w 12200277"/>
              <a:gd name="connsiteY2" fmla="*/ 6858001 h 6858001"/>
              <a:gd name="connsiteX3" fmla="*/ 0 w 12200277"/>
              <a:gd name="connsiteY3" fmla="*/ 6858001 h 6858001"/>
              <a:gd name="connsiteX4" fmla="*/ 2949577 w 12200277"/>
              <a:gd name="connsiteY4" fmla="*/ 4324525 h 6858001"/>
              <a:gd name="connsiteX5" fmla="*/ 7649824 w 12200277"/>
              <a:gd name="connsiteY5" fmla="*/ 4324525 h 6858001"/>
              <a:gd name="connsiteX6" fmla="*/ 7649824 w 12200277"/>
              <a:gd name="connsiteY6" fmla="*/ 6858001 h 6858001"/>
              <a:gd name="connsiteX7" fmla="*/ 2949577 w 12200277"/>
              <a:gd name="connsiteY7" fmla="*/ 6858001 h 6858001"/>
              <a:gd name="connsiteX8" fmla="*/ 1353459 w 12200277"/>
              <a:gd name="connsiteY8" fmla="*/ 4324525 h 6858001"/>
              <a:gd name="connsiteX9" fmla="*/ 2876857 w 12200277"/>
              <a:gd name="connsiteY9" fmla="*/ 4324525 h 6858001"/>
              <a:gd name="connsiteX10" fmla="*/ 2876857 w 12200277"/>
              <a:gd name="connsiteY10" fmla="*/ 5130801 h 6858001"/>
              <a:gd name="connsiteX11" fmla="*/ 1353459 w 12200277"/>
              <a:gd name="connsiteY11" fmla="*/ 5130801 h 6858001"/>
              <a:gd name="connsiteX12" fmla="*/ 2 w 12200277"/>
              <a:gd name="connsiteY12" fmla="*/ 4324525 h 6858001"/>
              <a:gd name="connsiteX13" fmla="*/ 1283914 w 12200277"/>
              <a:gd name="connsiteY13" fmla="*/ 4324525 h 6858001"/>
              <a:gd name="connsiteX14" fmla="*/ 1283914 w 12200277"/>
              <a:gd name="connsiteY14" fmla="*/ 5130801 h 6858001"/>
              <a:gd name="connsiteX15" fmla="*/ 2 w 12200277"/>
              <a:gd name="connsiteY15" fmla="*/ 5130801 h 6858001"/>
              <a:gd name="connsiteX16" fmla="*/ 4546834 w 12200277"/>
              <a:gd name="connsiteY16" fmla="*/ 2589294 h 6858001"/>
              <a:gd name="connsiteX17" fmla="*/ 7649824 w 12200277"/>
              <a:gd name="connsiteY17" fmla="*/ 2589294 h 6858001"/>
              <a:gd name="connsiteX18" fmla="*/ 7649824 w 12200277"/>
              <a:gd name="connsiteY18" fmla="*/ 4257677 h 6858001"/>
              <a:gd name="connsiteX19" fmla="*/ 4546834 w 12200277"/>
              <a:gd name="connsiteY19" fmla="*/ 4257677 h 6858001"/>
              <a:gd name="connsiteX20" fmla="*/ 7721602 w 12200277"/>
              <a:gd name="connsiteY20" fmla="*/ 1730377 h 6858001"/>
              <a:gd name="connsiteX21" fmla="*/ 12192000 w 12200277"/>
              <a:gd name="connsiteY21" fmla="*/ 1730377 h 6858001"/>
              <a:gd name="connsiteX22" fmla="*/ 12192000 w 12200277"/>
              <a:gd name="connsiteY22" fmla="*/ 6858001 h 6858001"/>
              <a:gd name="connsiteX23" fmla="*/ 7721602 w 12200277"/>
              <a:gd name="connsiteY23" fmla="*/ 6858001 h 6858001"/>
              <a:gd name="connsiteX24" fmla="*/ 7724467 w 12200277"/>
              <a:gd name="connsiteY24" fmla="*/ 868363 h 6858001"/>
              <a:gd name="connsiteX25" fmla="*/ 9248776 w 12200277"/>
              <a:gd name="connsiteY25" fmla="*/ 868363 h 6858001"/>
              <a:gd name="connsiteX26" fmla="*/ 9248776 w 12200277"/>
              <a:gd name="connsiteY26" fmla="*/ 1657350 h 6858001"/>
              <a:gd name="connsiteX27" fmla="*/ 7724467 w 12200277"/>
              <a:gd name="connsiteY27" fmla="*/ 1657350 h 6858001"/>
              <a:gd name="connsiteX28" fmla="*/ 2 w 12200277"/>
              <a:gd name="connsiteY28" fmla="*/ 2 h 6858001"/>
              <a:gd name="connsiteX29" fmla="*/ 4470396 w 12200277"/>
              <a:gd name="connsiteY29" fmla="*/ 2 h 6858001"/>
              <a:gd name="connsiteX30" fmla="*/ 4470396 w 12200277"/>
              <a:gd name="connsiteY30" fmla="*/ 4257676 h 6858001"/>
              <a:gd name="connsiteX31" fmla="*/ 2 w 12200277"/>
              <a:gd name="connsiteY31" fmla="*/ 4257676 h 6858001"/>
              <a:gd name="connsiteX32" fmla="*/ 4546834 w 12200277"/>
              <a:gd name="connsiteY32" fmla="*/ 2 h 6858001"/>
              <a:gd name="connsiteX33" fmla="*/ 7649824 w 12200277"/>
              <a:gd name="connsiteY33" fmla="*/ 2 h 6858001"/>
              <a:gd name="connsiteX34" fmla="*/ 7649824 w 12200277"/>
              <a:gd name="connsiteY34" fmla="*/ 2533477 h 6858001"/>
              <a:gd name="connsiteX35" fmla="*/ 4546834 w 12200277"/>
              <a:gd name="connsiteY35" fmla="*/ 2533477 h 6858001"/>
              <a:gd name="connsiteX36" fmla="*/ 9323419 w 12200277"/>
              <a:gd name="connsiteY36" fmla="*/ 0 h 6858001"/>
              <a:gd name="connsiteX37" fmla="*/ 12200277 w 12200277"/>
              <a:gd name="connsiteY37" fmla="*/ 0 h 6858001"/>
              <a:gd name="connsiteX38" fmla="*/ 12200277 w 12200277"/>
              <a:gd name="connsiteY38" fmla="*/ 1657351 h 6858001"/>
              <a:gd name="connsiteX39" fmla="*/ 9323419 w 12200277"/>
              <a:gd name="connsiteY39" fmla="*/ 1657351 h 6858001"/>
              <a:gd name="connsiteX40" fmla="*/ 7724467 w 12200277"/>
              <a:gd name="connsiteY40" fmla="*/ 0 h 6858001"/>
              <a:gd name="connsiteX41" fmla="*/ 9248776 w 12200277"/>
              <a:gd name="connsiteY41" fmla="*/ 0 h 6858001"/>
              <a:gd name="connsiteX42" fmla="*/ 9248776 w 12200277"/>
              <a:gd name="connsiteY42" fmla="*/ 795339 h 6858001"/>
              <a:gd name="connsiteX43" fmla="*/ 7724467 w 12200277"/>
              <a:gd name="connsiteY43" fmla="*/ 79533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2200277" h="6858001">
                <a:moveTo>
                  <a:pt x="0" y="5194999"/>
                </a:moveTo>
                <a:lnTo>
                  <a:pt x="2876857" y="5194999"/>
                </a:lnTo>
                <a:lnTo>
                  <a:pt x="2876857" y="6858001"/>
                </a:lnTo>
                <a:lnTo>
                  <a:pt x="0" y="6858001"/>
                </a:lnTo>
                <a:close/>
                <a:moveTo>
                  <a:pt x="2949577" y="4324525"/>
                </a:moveTo>
                <a:lnTo>
                  <a:pt x="7649824" y="4324525"/>
                </a:lnTo>
                <a:lnTo>
                  <a:pt x="7649824" y="6858001"/>
                </a:lnTo>
                <a:lnTo>
                  <a:pt x="2949577" y="6858001"/>
                </a:lnTo>
                <a:close/>
                <a:moveTo>
                  <a:pt x="1353459" y="4324525"/>
                </a:moveTo>
                <a:lnTo>
                  <a:pt x="2876857" y="4324525"/>
                </a:lnTo>
                <a:lnTo>
                  <a:pt x="2876857" y="5130801"/>
                </a:lnTo>
                <a:lnTo>
                  <a:pt x="1353459" y="5130801"/>
                </a:lnTo>
                <a:close/>
                <a:moveTo>
                  <a:pt x="2" y="4324525"/>
                </a:moveTo>
                <a:lnTo>
                  <a:pt x="1283914" y="4324525"/>
                </a:lnTo>
                <a:lnTo>
                  <a:pt x="1283914" y="5130801"/>
                </a:lnTo>
                <a:lnTo>
                  <a:pt x="2" y="5130801"/>
                </a:lnTo>
                <a:close/>
                <a:moveTo>
                  <a:pt x="4546834" y="2589294"/>
                </a:moveTo>
                <a:lnTo>
                  <a:pt x="7649824" y="2589294"/>
                </a:lnTo>
                <a:lnTo>
                  <a:pt x="7649824" y="4257677"/>
                </a:lnTo>
                <a:lnTo>
                  <a:pt x="4546834" y="4257677"/>
                </a:lnTo>
                <a:close/>
                <a:moveTo>
                  <a:pt x="7721602" y="1730377"/>
                </a:moveTo>
                <a:lnTo>
                  <a:pt x="12192000" y="1730377"/>
                </a:lnTo>
                <a:lnTo>
                  <a:pt x="12192000" y="6858001"/>
                </a:lnTo>
                <a:lnTo>
                  <a:pt x="7721602" y="6858001"/>
                </a:lnTo>
                <a:close/>
                <a:moveTo>
                  <a:pt x="7724467" y="868363"/>
                </a:moveTo>
                <a:lnTo>
                  <a:pt x="9248776" y="868363"/>
                </a:lnTo>
                <a:lnTo>
                  <a:pt x="9248776" y="1657350"/>
                </a:lnTo>
                <a:lnTo>
                  <a:pt x="7724467" y="1657350"/>
                </a:lnTo>
                <a:close/>
                <a:moveTo>
                  <a:pt x="2" y="2"/>
                </a:moveTo>
                <a:lnTo>
                  <a:pt x="4470396" y="2"/>
                </a:lnTo>
                <a:lnTo>
                  <a:pt x="4470396" y="4257676"/>
                </a:lnTo>
                <a:lnTo>
                  <a:pt x="2" y="4257676"/>
                </a:lnTo>
                <a:close/>
                <a:moveTo>
                  <a:pt x="4546834" y="2"/>
                </a:moveTo>
                <a:lnTo>
                  <a:pt x="7649824" y="2"/>
                </a:lnTo>
                <a:lnTo>
                  <a:pt x="7649824" y="2533477"/>
                </a:lnTo>
                <a:lnTo>
                  <a:pt x="4546834" y="2533477"/>
                </a:lnTo>
                <a:close/>
                <a:moveTo>
                  <a:pt x="9323419" y="0"/>
                </a:moveTo>
                <a:lnTo>
                  <a:pt x="12200277" y="0"/>
                </a:lnTo>
                <a:lnTo>
                  <a:pt x="12200277" y="1657351"/>
                </a:lnTo>
                <a:lnTo>
                  <a:pt x="9323419" y="1657351"/>
                </a:lnTo>
                <a:close/>
                <a:moveTo>
                  <a:pt x="7724467" y="0"/>
                </a:moveTo>
                <a:lnTo>
                  <a:pt x="9248776" y="0"/>
                </a:lnTo>
                <a:lnTo>
                  <a:pt x="9248776" y="795339"/>
                </a:lnTo>
                <a:lnTo>
                  <a:pt x="7724467" y="795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Tx/>
              <a:buNone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1669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5F525786-C3AF-564F-BBFE-FAA1EBFAA6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-1"/>
            <a:ext cx="12200277" cy="6858001"/>
          </a:xfrm>
          <a:custGeom>
            <a:avLst/>
            <a:gdLst>
              <a:gd name="connsiteX0" fmla="*/ 9305366 w 12200277"/>
              <a:gd name="connsiteY0" fmla="*/ 3460460 h 6858001"/>
              <a:gd name="connsiteX1" fmla="*/ 12192000 w 12200277"/>
              <a:gd name="connsiteY1" fmla="*/ 3460460 h 6858001"/>
              <a:gd name="connsiteX2" fmla="*/ 12192000 w 12200277"/>
              <a:gd name="connsiteY2" fmla="*/ 6858001 h 6858001"/>
              <a:gd name="connsiteX3" fmla="*/ 9305366 w 12200277"/>
              <a:gd name="connsiteY3" fmla="*/ 6858001 h 6858001"/>
              <a:gd name="connsiteX4" fmla="*/ 4536605 w 12200277"/>
              <a:gd name="connsiteY4" fmla="*/ 3460460 h 6858001"/>
              <a:gd name="connsiteX5" fmla="*/ 9241331 w 12200277"/>
              <a:gd name="connsiteY5" fmla="*/ 3460460 h 6858001"/>
              <a:gd name="connsiteX6" fmla="*/ 9241331 w 12200277"/>
              <a:gd name="connsiteY6" fmla="*/ 6858001 h 6858001"/>
              <a:gd name="connsiteX7" fmla="*/ 4536605 w 12200277"/>
              <a:gd name="connsiteY7" fmla="*/ 6858001 h 6858001"/>
              <a:gd name="connsiteX8" fmla="*/ 0 w 12200277"/>
              <a:gd name="connsiteY8" fmla="*/ 2600327 h 6858001"/>
              <a:gd name="connsiteX9" fmla="*/ 4470395 w 12200277"/>
              <a:gd name="connsiteY9" fmla="*/ 2600327 h 6858001"/>
              <a:gd name="connsiteX10" fmla="*/ 4470395 w 12200277"/>
              <a:gd name="connsiteY10" fmla="*/ 6858001 h 6858001"/>
              <a:gd name="connsiteX11" fmla="*/ 0 w 12200277"/>
              <a:gd name="connsiteY11" fmla="*/ 6858001 h 6858001"/>
              <a:gd name="connsiteX12" fmla="*/ 1 w 12200277"/>
              <a:gd name="connsiteY12" fmla="*/ 2 h 6858001"/>
              <a:gd name="connsiteX13" fmla="*/ 4470396 w 12200277"/>
              <a:gd name="connsiteY13" fmla="*/ 2 h 6858001"/>
              <a:gd name="connsiteX14" fmla="*/ 4470396 w 12200277"/>
              <a:gd name="connsiteY14" fmla="*/ 2533475 h 6858001"/>
              <a:gd name="connsiteX15" fmla="*/ 1 w 12200277"/>
              <a:gd name="connsiteY15" fmla="*/ 2533475 h 6858001"/>
              <a:gd name="connsiteX16" fmla="*/ 7718426 w 12200277"/>
              <a:gd name="connsiteY16" fmla="*/ 0 h 6858001"/>
              <a:gd name="connsiteX17" fmla="*/ 12200277 w 12200277"/>
              <a:gd name="connsiteY17" fmla="*/ 0 h 6858001"/>
              <a:gd name="connsiteX18" fmla="*/ 12200277 w 12200277"/>
              <a:gd name="connsiteY18" fmla="*/ 3397542 h 6858001"/>
              <a:gd name="connsiteX19" fmla="*/ 7718426 w 12200277"/>
              <a:gd name="connsiteY19" fmla="*/ 3397542 h 6858001"/>
              <a:gd name="connsiteX20" fmla="*/ 4536605 w 12200277"/>
              <a:gd name="connsiteY20" fmla="*/ 0 h 6858001"/>
              <a:gd name="connsiteX21" fmla="*/ 7658101 w 12200277"/>
              <a:gd name="connsiteY21" fmla="*/ 0 h 6858001"/>
              <a:gd name="connsiteX22" fmla="*/ 7658101 w 12200277"/>
              <a:gd name="connsiteY22" fmla="*/ 3397541 h 6858001"/>
              <a:gd name="connsiteX23" fmla="*/ 4536605 w 12200277"/>
              <a:gd name="connsiteY23" fmla="*/ 339754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00277" h="6858001">
                <a:moveTo>
                  <a:pt x="9305366" y="3460460"/>
                </a:moveTo>
                <a:lnTo>
                  <a:pt x="12192000" y="3460460"/>
                </a:lnTo>
                <a:lnTo>
                  <a:pt x="12192000" y="6858001"/>
                </a:lnTo>
                <a:lnTo>
                  <a:pt x="9305366" y="6858001"/>
                </a:lnTo>
                <a:close/>
                <a:moveTo>
                  <a:pt x="4536605" y="3460460"/>
                </a:moveTo>
                <a:lnTo>
                  <a:pt x="9241331" y="3460460"/>
                </a:lnTo>
                <a:lnTo>
                  <a:pt x="9241331" y="6858001"/>
                </a:lnTo>
                <a:lnTo>
                  <a:pt x="4536605" y="6858001"/>
                </a:lnTo>
                <a:close/>
                <a:moveTo>
                  <a:pt x="0" y="2600327"/>
                </a:moveTo>
                <a:lnTo>
                  <a:pt x="4470395" y="2600327"/>
                </a:lnTo>
                <a:lnTo>
                  <a:pt x="4470395" y="6858001"/>
                </a:lnTo>
                <a:lnTo>
                  <a:pt x="0" y="6858001"/>
                </a:lnTo>
                <a:close/>
                <a:moveTo>
                  <a:pt x="1" y="2"/>
                </a:moveTo>
                <a:lnTo>
                  <a:pt x="4470396" y="2"/>
                </a:lnTo>
                <a:lnTo>
                  <a:pt x="4470396" y="2533475"/>
                </a:lnTo>
                <a:lnTo>
                  <a:pt x="1" y="2533475"/>
                </a:lnTo>
                <a:close/>
                <a:moveTo>
                  <a:pt x="7718426" y="0"/>
                </a:moveTo>
                <a:lnTo>
                  <a:pt x="12200277" y="0"/>
                </a:lnTo>
                <a:lnTo>
                  <a:pt x="12200277" y="3397542"/>
                </a:lnTo>
                <a:lnTo>
                  <a:pt x="7718426" y="3397542"/>
                </a:lnTo>
                <a:close/>
                <a:moveTo>
                  <a:pt x="4536605" y="0"/>
                </a:moveTo>
                <a:lnTo>
                  <a:pt x="7658101" y="0"/>
                </a:lnTo>
                <a:lnTo>
                  <a:pt x="7658101" y="3397541"/>
                </a:lnTo>
                <a:lnTo>
                  <a:pt x="4536605" y="339754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4EA8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nb-NO"/>
              <a:t>Klikk på ikonet for å legge til et bilde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64679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EADF057-DF4C-1B4F-BB8E-7AFA2388C0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9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78AEE622-CECD-E24D-85A8-C0310B6B66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44170" y="2879762"/>
            <a:ext cx="2307368" cy="989532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16F1E07F-4A35-364A-871D-2D5C0C969705}"/>
              </a:ext>
            </a:extLst>
          </p:cNvPr>
          <p:cNvSpPr txBox="1"/>
          <p:nvPr userDrawn="1"/>
        </p:nvSpPr>
        <p:spPr>
          <a:xfrm>
            <a:off x="6240463" y="3097529"/>
            <a:ext cx="4646993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nb-NO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Telefon 38 07 50 00</a:t>
            </a:r>
          </a:p>
          <a:p>
            <a:pPr>
              <a:lnSpc>
                <a:spcPct val="100000"/>
              </a:lnSpc>
            </a:pPr>
            <a:r>
              <a:rPr lang="nb-NO" sz="12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post@kristiansand.kommune.no</a:t>
            </a:r>
            <a:endParaRPr lang="nb-NO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nb-NO" sz="120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Kristiansand.kommune.no</a:t>
            </a:r>
            <a:endParaRPr lang="nb-NO" sz="120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370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1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D32403EE-526A-1446-AA09-73F56A28A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98BC3A5-4383-8A4A-9D0E-F40CFBF69B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4216FDB8-87D3-0F4C-ABCE-C8889E87F46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28575"/>
            <a:ext cx="6061075" cy="342265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0" name="Plassholder for bilde 8">
            <a:extLst>
              <a:ext uri="{FF2B5EF4-FFF2-40B4-BE49-F238E27FC236}">
                <a16:creationId xmlns:a16="http://schemas.microsoft.com/office/drawing/2014/main" id="{EACAD9C6-98D3-1A44-B2CC-43A65F5394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443547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60CAA337-94FB-364C-8B73-BE5702173C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872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2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339E3D84-8171-6D49-A32A-5749EEDDE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1" y="424773"/>
            <a:ext cx="1813189" cy="7776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79BA6832-8937-754B-A4C8-12A8FC2DA5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F2333718-1070-8445-BEA4-72158A6F1D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470396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C411CAD0-9D51-1240-B00F-636EE93309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4AB3DD93-DE66-BD44-9D80-C59B9E948E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25" y="4330700"/>
            <a:ext cx="6029325" cy="2527300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8421F30-230C-624E-B48C-7D9FECF3D5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13189" cy="7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9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- 3 med egne bild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C605BC90-5FB2-E941-93D2-E13A6D8B4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  <p:pic>
        <p:nvPicPr>
          <p:cNvPr id="3" name="Bilde 2" descr="Et bilde som inneholder skjermbilde&#10;&#10;Automatisk generert beskrivelse">
            <a:extLst>
              <a:ext uri="{FF2B5EF4-FFF2-40B4-BE49-F238E27FC236}">
                <a16:creationId xmlns:a16="http://schemas.microsoft.com/office/drawing/2014/main" id="{B8F3DA90-5664-1C4F-9F74-3440EDE735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146F6BDA-6C4E-1949-95CC-001E95F130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1730375"/>
            <a:ext cx="4470398" cy="51276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A87EB0AD-6418-3244-BF25-2D8EEB601F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30B8B92-9E61-614D-890B-C250A80A8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31600" y="424800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9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coll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8">
            <a:extLst>
              <a:ext uri="{FF2B5EF4-FFF2-40B4-BE49-F238E27FC236}">
                <a16:creationId xmlns:a16="http://schemas.microsoft.com/office/drawing/2014/main" id="{835A2415-10FD-3B4F-A7A3-C8D3D77551F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21601" y="2600325"/>
            <a:ext cx="4470398" cy="42576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4" name="Plassholder for bilde 8">
            <a:extLst>
              <a:ext uri="{FF2B5EF4-FFF2-40B4-BE49-F238E27FC236}">
                <a16:creationId xmlns:a16="http://schemas.microsoft.com/office/drawing/2014/main" id="{B9890D62-CE97-E548-A5C2-8D63AA8322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4470396" cy="42576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79CCF233-B73F-7A48-B223-725969885D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46833" y="0"/>
            <a:ext cx="3102990" cy="25334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9F529A48-0006-B24A-93AA-3543FA1C94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46833" y="2589292"/>
            <a:ext cx="3102990" cy="1668384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7" name="Plassholder for bilde 8">
            <a:extLst>
              <a:ext uri="{FF2B5EF4-FFF2-40B4-BE49-F238E27FC236}">
                <a16:creationId xmlns:a16="http://schemas.microsoft.com/office/drawing/2014/main" id="{116FFE66-3A35-DB4F-8A8C-8361F8BED2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49575" y="4324524"/>
            <a:ext cx="4700248" cy="2533476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endParaRPr lang="nb-NO"/>
          </a:p>
        </p:txBody>
      </p:sp>
      <p:sp>
        <p:nvSpPr>
          <p:cNvPr id="8" name="Plassholder for bilde 8">
            <a:extLst>
              <a:ext uri="{FF2B5EF4-FFF2-40B4-BE49-F238E27FC236}">
                <a16:creationId xmlns:a16="http://schemas.microsoft.com/office/drawing/2014/main" id="{EF1B81DD-3E19-5942-ABF2-E49E95B2E1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" y="4324524"/>
            <a:ext cx="2876857" cy="2533476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  <p:sp>
        <p:nvSpPr>
          <p:cNvPr id="11" name="Plassholder for bilde 8">
            <a:extLst>
              <a:ext uri="{FF2B5EF4-FFF2-40B4-BE49-F238E27FC236}">
                <a16:creationId xmlns:a16="http://schemas.microsoft.com/office/drawing/2014/main" id="{8A3318A7-0333-A748-B61B-F73753F4303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729878" y="-1"/>
            <a:ext cx="4470398" cy="2533475"/>
          </a:xfrm>
          <a:prstGeom prst="rect">
            <a:avLst/>
          </a:prstGeom>
          <a:solidFill>
            <a:schemeClr val="accent1"/>
          </a:solidFill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404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6.emf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6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5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15" r:id="rId2"/>
    <p:sldLayoutId id="2147483774" r:id="rId3"/>
    <p:sldLayoutId id="2147483775" r:id="rId4"/>
    <p:sldLayoutId id="2147483776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7538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51" r:id="rId4"/>
    <p:sldLayoutId id="2147483852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65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54" r:id="rId4"/>
    <p:sldLayoutId id="2147483855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816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3" y="6356350"/>
            <a:ext cx="554513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833252" y="424773"/>
            <a:ext cx="1807886" cy="7753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47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46" r:id="rId15"/>
    <p:sldLayoutId id="2147483831" r:id="rId16"/>
    <p:sldLayoutId id="2147483832" r:id="rId17"/>
    <p:sldLayoutId id="2147483856" r:id="rId1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4291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65104" y="635635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99A95E3-4781-ED40-A46D-D83E0C201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2693" y="6356350"/>
            <a:ext cx="6845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4288501E-C257-5641-A554-F7A4E2A0FB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0280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98" r:id="rId2"/>
    <p:sldLayoutId id="214748380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347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799" userDrawn="1">
          <p15:clr>
            <a:srgbClr val="F26B43"/>
          </p15:clr>
        </p15:guide>
        <p15:guide id="12" pos="3749" userDrawn="1">
          <p15:clr>
            <a:srgbClr val="F26B43"/>
          </p15:clr>
        </p15:guide>
        <p15:guide id="13" pos="3931" userDrawn="1">
          <p15:clr>
            <a:srgbClr val="F26B43"/>
          </p15:clr>
        </p15:guide>
        <p15:guide id="15" orient="horz" pos="754" userDrawn="1">
          <p15:clr>
            <a:srgbClr val="F26B43"/>
          </p15:clr>
        </p15:guide>
        <p15:guide id="16" orient="horz" pos="381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11090274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3A31F23-6B5F-284D-B570-504C5F320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0864" y="6359010"/>
            <a:ext cx="44976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002E5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2B1E2FA6-4C5F-294F-A463-17B6FF4826F8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687415" y="6337066"/>
            <a:ext cx="953723" cy="409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940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9" r:id="rId4"/>
    <p:sldLayoutId id="2147483790" r:id="rId5"/>
    <p:sldLayoutId id="2147483786" r:id="rId6"/>
    <p:sldLayoutId id="2147483787" r:id="rId7"/>
    <p:sldLayoutId id="2147483788" r:id="rId8"/>
    <p:sldLayoutId id="2147483791" r:id="rId9"/>
    <p:sldLayoutId id="2147483812" r:id="rId10"/>
    <p:sldLayoutId id="2147483792" r:id="rId11"/>
    <p:sldLayoutId id="2147483793" r:id="rId12"/>
    <p:sldLayoutId id="2147483813" r:id="rId13"/>
    <p:sldLayoutId id="2147483794" r:id="rId14"/>
    <p:sldLayoutId id="2147483797" r:id="rId15"/>
    <p:sldLayoutId id="2147483795" r:id="rId16"/>
    <p:sldLayoutId id="2147483796" r:id="rId1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816" userDrawn="1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3906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918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34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50" r:id="rId2"/>
    <p:sldLayoutId id="2147483853" r:id="rId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765A449-645F-A441-A3AB-0696E257C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291600"/>
            <a:ext cx="8731528" cy="972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9560B0-55CC-364A-9491-62A0F4C4B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1628775"/>
            <a:ext cx="11090275" cy="42780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2849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rgbClr val="004EA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Wingdings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4EA8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pos="7333">
          <p15:clr>
            <a:srgbClr val="F26B43"/>
          </p15:clr>
        </p15:guide>
        <p15:guide id="5" pos="347">
          <p15:clr>
            <a:srgbClr val="F26B43"/>
          </p15:clr>
        </p15:guide>
        <p15:guide id="6" orient="horz" pos="2160">
          <p15:clr>
            <a:srgbClr val="F26B43"/>
          </p15:clr>
        </p15:guide>
        <p15:guide id="7" orient="horz" pos="3884">
          <p15:clr>
            <a:srgbClr val="F26B43"/>
          </p15:clr>
        </p15:guide>
        <p15:guide id="10" orient="horz" pos="958">
          <p15:clr>
            <a:srgbClr val="F26B43"/>
          </p15:clr>
        </p15:guide>
        <p15:guide id="11" orient="horz" pos="799">
          <p15:clr>
            <a:srgbClr val="F26B43"/>
          </p15:clr>
        </p15:guide>
        <p15:guide id="12" pos="3749">
          <p15:clr>
            <a:srgbClr val="F26B43"/>
          </p15:clr>
        </p15:guide>
        <p15:guide id="13" pos="3931">
          <p15:clr>
            <a:srgbClr val="F26B43"/>
          </p15:clr>
        </p15:guide>
        <p15:guide id="14" orient="horz" pos="3725">
          <p15:clr>
            <a:srgbClr val="F26B43"/>
          </p15:clr>
        </p15:guide>
        <p15:guide id="15" orient="horz" pos="754">
          <p15:clr>
            <a:srgbClr val="F26B43"/>
          </p15:clr>
        </p15:guide>
        <p15:guide id="16" orient="horz" pos="102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93E0B60-0204-4F9C-8CD5-C9BD373E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4A7422FE-7329-4FDB-8807-FFA80344D25F}"/>
              </a:ext>
            </a:extLst>
          </p:cNvPr>
          <p:cNvSpPr txBox="1">
            <a:spLocks/>
          </p:cNvSpPr>
          <p:nvPr/>
        </p:nvSpPr>
        <p:spPr>
          <a:xfrm>
            <a:off x="7401224" y="4389000"/>
            <a:ext cx="4820134" cy="16356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4EA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nb-NO" sz="40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Skoleåret</a:t>
            </a:r>
            <a:r>
              <a:rPr lang="en-US" altLang="nb-NO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2022-2023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400F728-330F-44AE-85A3-4AA7473446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70" r="2" b="4813"/>
          <a:stretch/>
        </p:blipFill>
        <p:spPr>
          <a:xfrm>
            <a:off x="300" y="1130513"/>
            <a:ext cx="5004928" cy="5727482"/>
          </a:xfrm>
          <a:custGeom>
            <a:avLst/>
            <a:gdLst/>
            <a:ahLst/>
            <a:cxnLst/>
            <a:rect l="l" t="t" r="r" b="b"/>
            <a:pathLst>
              <a:path w="5004928" h="5727482">
                <a:moveTo>
                  <a:pt x="1673274" y="0"/>
                </a:moveTo>
                <a:cubicBezTo>
                  <a:pt x="3513296" y="0"/>
                  <a:pt x="5004928" y="1491632"/>
                  <a:pt x="5004928" y="3331654"/>
                </a:cubicBezTo>
                <a:cubicBezTo>
                  <a:pt x="5004928" y="4251665"/>
                  <a:pt x="4632020" y="5084579"/>
                  <a:pt x="4029109" y="5687489"/>
                </a:cubicBezTo>
                <a:lnTo>
                  <a:pt x="3985106" y="5727482"/>
                </a:lnTo>
                <a:lnTo>
                  <a:pt x="0" y="5727482"/>
                </a:lnTo>
                <a:lnTo>
                  <a:pt x="0" y="453879"/>
                </a:lnTo>
                <a:lnTo>
                  <a:pt x="85210" y="402113"/>
                </a:lnTo>
                <a:cubicBezTo>
                  <a:pt x="557283" y="145668"/>
                  <a:pt x="1098267" y="0"/>
                  <a:pt x="1673274" y="0"/>
                </a:cubicBez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BFA0782-E4B3-4AE1-904C-106813760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935182"/>
            <a:ext cx="5401996" cy="5922819"/>
            <a:chOff x="0" y="935182"/>
            <a:chExt cx="5401996" cy="5922819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7B6173-F03D-4643-AF45-C8A3A034C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251" cy="5796001"/>
            </a:xfrm>
            <a:custGeom>
              <a:avLst/>
              <a:gdLst>
                <a:gd name="connsiteX0" fmla="*/ 0 w 5086251"/>
                <a:gd name="connsiteY0" fmla="*/ 5336479 h 5796001"/>
                <a:gd name="connsiteX1" fmla="*/ 21826 w 5086251"/>
                <a:gd name="connsiteY1" fmla="*/ 5354914 h 5796001"/>
                <a:gd name="connsiteX2" fmla="*/ 568136 w 5086251"/>
                <a:gd name="connsiteY2" fmla="*/ 5687263 h 5796001"/>
                <a:gd name="connsiteX3" fmla="*/ 842562 w 5086251"/>
                <a:gd name="connsiteY3" fmla="*/ 5795316 h 5796001"/>
                <a:gd name="connsiteX4" fmla="*/ 845065 w 5086251"/>
                <a:gd name="connsiteY4" fmla="*/ 5796001 h 5796001"/>
                <a:gd name="connsiteX5" fmla="*/ 0 w 5086251"/>
                <a:gd name="connsiteY5" fmla="*/ 5796001 h 5796001"/>
                <a:gd name="connsiteX6" fmla="*/ 1713788 w 5086251"/>
                <a:gd name="connsiteY6" fmla="*/ 0 h 5796001"/>
                <a:gd name="connsiteX7" fmla="*/ 4987768 w 5086251"/>
                <a:gd name="connsiteY7" fmla="*/ 3991800 h 5796001"/>
                <a:gd name="connsiteX8" fmla="*/ 3684917 w 5086251"/>
                <a:gd name="connsiteY8" fmla="*/ 5224588 h 5796001"/>
                <a:gd name="connsiteX9" fmla="*/ 3215359 w 5086251"/>
                <a:gd name="connsiteY9" fmla="*/ 5711437 h 5796001"/>
                <a:gd name="connsiteX10" fmla="*/ 3131325 w 5086251"/>
                <a:gd name="connsiteY10" fmla="*/ 5796001 h 5796001"/>
                <a:gd name="connsiteX11" fmla="*/ 2222574 w 5086251"/>
                <a:gd name="connsiteY11" fmla="*/ 5796001 h 5796001"/>
                <a:gd name="connsiteX12" fmla="*/ 2310547 w 5086251"/>
                <a:gd name="connsiteY12" fmla="*/ 5743977 h 5796001"/>
                <a:gd name="connsiteX13" fmla="*/ 2936733 w 5086251"/>
                <a:gd name="connsiteY13" fmla="*/ 5161414 h 5796001"/>
                <a:gd name="connsiteX14" fmla="*/ 3263051 w 5086251"/>
                <a:gd name="connsiteY14" fmla="*/ 4825264 h 5796001"/>
                <a:gd name="connsiteX15" fmla="*/ 4024832 w 5086251"/>
                <a:gd name="connsiteY15" fmla="*/ 4296541 h 5796001"/>
                <a:gd name="connsiteX16" fmla="*/ 4270688 w 5086251"/>
                <a:gd name="connsiteY16" fmla="*/ 4145428 h 5796001"/>
                <a:gd name="connsiteX17" fmla="*/ 4418202 w 5086251"/>
                <a:gd name="connsiteY17" fmla="*/ 3838352 h 5796001"/>
                <a:gd name="connsiteX18" fmla="*/ 4426769 w 5086251"/>
                <a:gd name="connsiteY18" fmla="*/ 2771754 h 5796001"/>
                <a:gd name="connsiteX19" fmla="*/ 3911962 w 5086251"/>
                <a:gd name="connsiteY19" fmla="*/ 1761151 h 5796001"/>
                <a:gd name="connsiteX20" fmla="*/ 2878996 w 5086251"/>
                <a:gd name="connsiteY20" fmla="*/ 891074 h 5796001"/>
                <a:gd name="connsiteX21" fmla="*/ 1713788 w 5086251"/>
                <a:gd name="connsiteY21" fmla="*/ 569643 h 5796001"/>
                <a:gd name="connsiteX22" fmla="*/ 178318 w 5086251"/>
                <a:gd name="connsiteY22" fmla="*/ 1035168 h 5796001"/>
                <a:gd name="connsiteX23" fmla="*/ 0 w 5086251"/>
                <a:gd name="connsiteY23" fmla="*/ 1166764 h 5796001"/>
                <a:gd name="connsiteX24" fmla="*/ 0 w 5086251"/>
                <a:gd name="connsiteY24" fmla="*/ 470600 h 5796001"/>
                <a:gd name="connsiteX25" fmla="*/ 57412 w 5086251"/>
                <a:gd name="connsiteY25" fmla="*/ 434140 h 5796001"/>
                <a:gd name="connsiteX26" fmla="*/ 1713788 w 5086251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251" h="5796001">
                  <a:moveTo>
                    <a:pt x="0" y="5336479"/>
                  </a:moveTo>
                  <a:lnTo>
                    <a:pt x="21826" y="5354914"/>
                  </a:lnTo>
                  <a:cubicBezTo>
                    <a:pt x="190493" y="5486545"/>
                    <a:pt x="374629" y="5598829"/>
                    <a:pt x="568136" y="5687263"/>
                  </a:cubicBezTo>
                  <a:cubicBezTo>
                    <a:pt x="658050" y="5728362"/>
                    <a:pt x="749583" y="5764391"/>
                    <a:pt x="842562" y="5795316"/>
                  </a:cubicBezTo>
                  <a:lnTo>
                    <a:pt x="845065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1" y="2025871"/>
                    <a:pt x="4987768" y="3991800"/>
                  </a:cubicBezTo>
                  <a:cubicBezTo>
                    <a:pt x="4737256" y="4855774"/>
                    <a:pt x="4285030" y="4636101"/>
                    <a:pt x="3684917" y="5224588"/>
                  </a:cubicBezTo>
                  <a:cubicBezTo>
                    <a:pt x="3521758" y="5384631"/>
                    <a:pt x="3369286" y="5552220"/>
                    <a:pt x="3215359" y="5711437"/>
                  </a:cubicBezTo>
                  <a:lnTo>
                    <a:pt x="3131325" y="5796001"/>
                  </a:lnTo>
                  <a:lnTo>
                    <a:pt x="2222574" y="5796001"/>
                  </a:lnTo>
                  <a:lnTo>
                    <a:pt x="2310547" y="5743977"/>
                  </a:lnTo>
                  <a:cubicBezTo>
                    <a:pt x="2520268" y="5601656"/>
                    <a:pt x="2722540" y="5387726"/>
                    <a:pt x="2936733" y="5161414"/>
                  </a:cubicBezTo>
                  <a:cubicBezTo>
                    <a:pt x="3040664" y="5051578"/>
                    <a:pt x="3148133" y="4937972"/>
                    <a:pt x="3263051" y="4825264"/>
                  </a:cubicBezTo>
                  <a:cubicBezTo>
                    <a:pt x="3555098" y="4538829"/>
                    <a:pt x="3826658" y="4398841"/>
                    <a:pt x="4024832" y="4296541"/>
                  </a:cubicBezTo>
                  <a:cubicBezTo>
                    <a:pt x="4150553" y="4231753"/>
                    <a:pt x="4223938" y="4192627"/>
                    <a:pt x="4270688" y="4145428"/>
                  </a:cubicBezTo>
                  <a:cubicBezTo>
                    <a:pt x="4325632" y="4089790"/>
                    <a:pt x="4375177" y="3986594"/>
                    <a:pt x="4418202" y="3838352"/>
                  </a:cubicBezTo>
                  <a:cubicBezTo>
                    <a:pt x="4517661" y="3495740"/>
                    <a:pt x="4520455" y="3136797"/>
                    <a:pt x="4426769" y="2771754"/>
                  </a:cubicBezTo>
                  <a:cubicBezTo>
                    <a:pt x="4337740" y="2425376"/>
                    <a:pt x="4159867" y="2075944"/>
                    <a:pt x="3911962" y="1761151"/>
                  </a:cubicBezTo>
                  <a:cubicBezTo>
                    <a:pt x="3631649" y="1405261"/>
                    <a:pt x="3274600" y="1104467"/>
                    <a:pt x="2878996" y="891074"/>
                  </a:cubicBezTo>
                  <a:cubicBezTo>
                    <a:pt x="2489164" y="680734"/>
                    <a:pt x="2086109" y="569643"/>
                    <a:pt x="1713788" y="569643"/>
                  </a:cubicBezTo>
                  <a:cubicBezTo>
                    <a:pt x="1158071" y="569643"/>
                    <a:pt x="627356" y="732497"/>
                    <a:pt x="178318" y="1035168"/>
                  </a:cubicBezTo>
                  <a:lnTo>
                    <a:pt x="0" y="1166764"/>
                  </a:lnTo>
                  <a:lnTo>
                    <a:pt x="0" y="470600"/>
                  </a:lnTo>
                  <a:lnTo>
                    <a:pt x="57412" y="434140"/>
                  </a:lnTo>
                  <a:cubicBezTo>
                    <a:pt x="544779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9C5B76B-07C5-4AF3-B407-C1FC95B6C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1062000"/>
              <a:ext cx="5086379" cy="5796001"/>
            </a:xfrm>
            <a:custGeom>
              <a:avLst/>
              <a:gdLst>
                <a:gd name="connsiteX0" fmla="*/ 0 w 5086379"/>
                <a:gd name="connsiteY0" fmla="*/ 5185390 h 5796001"/>
                <a:gd name="connsiteX1" fmla="*/ 96129 w 5086379"/>
                <a:gd name="connsiteY1" fmla="*/ 5266609 h 5796001"/>
                <a:gd name="connsiteX2" fmla="*/ 618798 w 5086379"/>
                <a:gd name="connsiteY2" fmla="*/ 5584607 h 5796001"/>
                <a:gd name="connsiteX3" fmla="*/ 1151695 w 5086379"/>
                <a:gd name="connsiteY3" fmla="*/ 5761857 h 5796001"/>
                <a:gd name="connsiteX4" fmla="*/ 1364580 w 5086379"/>
                <a:gd name="connsiteY4" fmla="*/ 5796001 h 5796001"/>
                <a:gd name="connsiteX5" fmla="*/ 0 w 5086379"/>
                <a:gd name="connsiteY5" fmla="*/ 5796001 h 5796001"/>
                <a:gd name="connsiteX6" fmla="*/ 1713788 w 5086379"/>
                <a:gd name="connsiteY6" fmla="*/ 0 h 5796001"/>
                <a:gd name="connsiteX7" fmla="*/ 4987953 w 5086379"/>
                <a:gd name="connsiteY7" fmla="*/ 3992158 h 5796001"/>
                <a:gd name="connsiteX8" fmla="*/ 3685105 w 5086379"/>
                <a:gd name="connsiteY8" fmla="*/ 5224946 h 5796001"/>
                <a:gd name="connsiteX9" fmla="*/ 3215548 w 5086379"/>
                <a:gd name="connsiteY9" fmla="*/ 5711797 h 5796001"/>
                <a:gd name="connsiteX10" fmla="*/ 3131871 w 5086379"/>
                <a:gd name="connsiteY10" fmla="*/ 5796001 h 5796001"/>
                <a:gd name="connsiteX11" fmla="*/ 1917858 w 5086379"/>
                <a:gd name="connsiteY11" fmla="*/ 5796001 h 5796001"/>
                <a:gd name="connsiteX12" fmla="*/ 2003797 w 5086379"/>
                <a:gd name="connsiteY12" fmla="*/ 5774314 h 5796001"/>
                <a:gd name="connsiteX13" fmla="*/ 2849381 w 5086379"/>
                <a:gd name="connsiteY13" fmla="*/ 5084958 h 5796001"/>
                <a:gd name="connsiteX14" fmla="*/ 3178679 w 5086379"/>
                <a:gd name="connsiteY14" fmla="*/ 4745758 h 5796001"/>
                <a:gd name="connsiteX15" fmla="*/ 3969142 w 5086379"/>
                <a:gd name="connsiteY15" fmla="*/ 4196398 h 5796001"/>
                <a:gd name="connsiteX16" fmla="*/ 4185198 w 5086379"/>
                <a:gd name="connsiteY16" fmla="*/ 4067178 h 5796001"/>
                <a:gd name="connsiteX17" fmla="*/ 4304401 w 5086379"/>
                <a:gd name="connsiteY17" fmla="*/ 3808022 h 5796001"/>
                <a:gd name="connsiteX18" fmla="*/ 4312036 w 5086379"/>
                <a:gd name="connsiteY18" fmla="*/ 2799394 h 5796001"/>
                <a:gd name="connsiteX19" fmla="*/ 3817903 w 5086379"/>
                <a:gd name="connsiteY19" fmla="*/ 1830249 h 5796001"/>
                <a:gd name="connsiteX20" fmla="*/ 2821256 w 5086379"/>
                <a:gd name="connsiteY20" fmla="*/ 990682 h 5796001"/>
                <a:gd name="connsiteX21" fmla="*/ 1713788 w 5086379"/>
                <a:gd name="connsiteY21" fmla="*/ 683787 h 5796001"/>
                <a:gd name="connsiteX22" fmla="*/ 66552 w 5086379"/>
                <a:gd name="connsiteY22" fmla="*/ 1261053 h 5796001"/>
                <a:gd name="connsiteX23" fmla="*/ 0 w 5086379"/>
                <a:gd name="connsiteY23" fmla="*/ 1320232 h 5796001"/>
                <a:gd name="connsiteX24" fmla="*/ 0 w 5086379"/>
                <a:gd name="connsiteY24" fmla="*/ 470600 h 5796001"/>
                <a:gd name="connsiteX25" fmla="*/ 57413 w 5086379"/>
                <a:gd name="connsiteY25" fmla="*/ 434140 h 5796001"/>
                <a:gd name="connsiteX26" fmla="*/ 1713788 w 5086379"/>
                <a:gd name="connsiteY26" fmla="*/ 0 h 5796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6379" h="5796001">
                  <a:moveTo>
                    <a:pt x="0" y="5185390"/>
                  </a:moveTo>
                  <a:lnTo>
                    <a:pt x="96129" y="5266609"/>
                  </a:lnTo>
                  <a:cubicBezTo>
                    <a:pt x="257505" y="5392583"/>
                    <a:pt x="433673" y="5500009"/>
                    <a:pt x="618798" y="5584607"/>
                  </a:cubicBezTo>
                  <a:cubicBezTo>
                    <a:pt x="790710" y="5663125"/>
                    <a:pt x="968770" y="5722306"/>
                    <a:pt x="1151695" y="5761857"/>
                  </a:cubicBezTo>
                  <a:lnTo>
                    <a:pt x="1364580" y="5796001"/>
                  </a:lnTo>
                  <a:lnTo>
                    <a:pt x="0" y="5796001"/>
                  </a:lnTo>
                  <a:close/>
                  <a:moveTo>
                    <a:pt x="1713788" y="0"/>
                  </a:moveTo>
                  <a:cubicBezTo>
                    <a:pt x="3545413" y="0"/>
                    <a:pt x="5557892" y="2025871"/>
                    <a:pt x="4987953" y="3992158"/>
                  </a:cubicBezTo>
                  <a:cubicBezTo>
                    <a:pt x="4737442" y="4856134"/>
                    <a:pt x="4285216" y="4636462"/>
                    <a:pt x="3685105" y="5224946"/>
                  </a:cubicBezTo>
                  <a:cubicBezTo>
                    <a:pt x="3521946" y="5384990"/>
                    <a:pt x="3369474" y="5552580"/>
                    <a:pt x="3215548" y="5711797"/>
                  </a:cubicBezTo>
                  <a:lnTo>
                    <a:pt x="3131871" y="5796001"/>
                  </a:lnTo>
                  <a:lnTo>
                    <a:pt x="1917858" y="5796001"/>
                  </a:lnTo>
                  <a:lnTo>
                    <a:pt x="2003797" y="5774314"/>
                  </a:lnTo>
                  <a:cubicBezTo>
                    <a:pt x="2274866" y="5680612"/>
                    <a:pt x="2506021" y="5447849"/>
                    <a:pt x="2849381" y="5084958"/>
                  </a:cubicBezTo>
                  <a:cubicBezTo>
                    <a:pt x="2954055" y="4974404"/>
                    <a:pt x="3062270" y="4860082"/>
                    <a:pt x="3178679" y="4745758"/>
                  </a:cubicBezTo>
                  <a:cubicBezTo>
                    <a:pt x="3483577" y="4446761"/>
                    <a:pt x="3764263" y="4302105"/>
                    <a:pt x="3969142" y="4196398"/>
                  </a:cubicBezTo>
                  <a:cubicBezTo>
                    <a:pt x="4069906" y="4144529"/>
                    <a:pt x="4149251" y="4103431"/>
                    <a:pt x="4185198" y="4067178"/>
                  </a:cubicBezTo>
                  <a:cubicBezTo>
                    <a:pt x="4225429" y="4026438"/>
                    <a:pt x="4267708" y="3934369"/>
                    <a:pt x="4304401" y="3808022"/>
                  </a:cubicBezTo>
                  <a:cubicBezTo>
                    <a:pt x="4398272" y="3484435"/>
                    <a:pt x="4400693" y="3145054"/>
                    <a:pt x="4312036" y="2799394"/>
                  </a:cubicBezTo>
                  <a:cubicBezTo>
                    <a:pt x="4226918" y="2467731"/>
                    <a:pt x="4056124" y="2132658"/>
                    <a:pt x="3817903" y="1830249"/>
                  </a:cubicBezTo>
                  <a:cubicBezTo>
                    <a:pt x="3547276" y="1486741"/>
                    <a:pt x="3202705" y="1196357"/>
                    <a:pt x="2821256" y="990682"/>
                  </a:cubicBezTo>
                  <a:cubicBezTo>
                    <a:pt x="2448933" y="789853"/>
                    <a:pt x="2065994" y="683787"/>
                    <a:pt x="1713788" y="683787"/>
                  </a:cubicBezTo>
                  <a:cubicBezTo>
                    <a:pt x="1106552" y="683787"/>
                    <a:pt x="530689" y="887150"/>
                    <a:pt x="66552" y="1261053"/>
                  </a:cubicBezTo>
                  <a:lnTo>
                    <a:pt x="0" y="1320232"/>
                  </a:lnTo>
                  <a:lnTo>
                    <a:pt x="0" y="470600"/>
                  </a:lnTo>
                  <a:lnTo>
                    <a:pt x="57413" y="434140"/>
                  </a:lnTo>
                  <a:cubicBezTo>
                    <a:pt x="544780" y="158019"/>
                    <a:pt x="1110440" y="0"/>
                    <a:pt x="1713788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2C44622-9766-4F88-A9B0-A71B34E4F1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111816"/>
              <a:ext cx="5064554" cy="5746185"/>
            </a:xfrm>
            <a:custGeom>
              <a:avLst/>
              <a:gdLst>
                <a:gd name="connsiteX0" fmla="*/ 0 w 5064554"/>
                <a:gd name="connsiteY0" fmla="*/ 5562249 h 5746185"/>
                <a:gd name="connsiteX1" fmla="*/ 46809 w 5064554"/>
                <a:gd name="connsiteY1" fmla="*/ 5601914 h 5746185"/>
                <a:gd name="connsiteX2" fmla="*/ 103803 w 5064554"/>
                <a:gd name="connsiteY2" fmla="*/ 5645347 h 5746185"/>
                <a:gd name="connsiteX3" fmla="*/ 161915 w 5064554"/>
                <a:gd name="connsiteY3" fmla="*/ 5687702 h 5746185"/>
                <a:gd name="connsiteX4" fmla="*/ 220771 w 5064554"/>
                <a:gd name="connsiteY4" fmla="*/ 5729158 h 5746185"/>
                <a:gd name="connsiteX5" fmla="*/ 246285 w 5064554"/>
                <a:gd name="connsiteY5" fmla="*/ 5746185 h 5746185"/>
                <a:gd name="connsiteX6" fmla="*/ 0 w 5064554"/>
                <a:gd name="connsiteY6" fmla="*/ 5746185 h 5746185"/>
                <a:gd name="connsiteX7" fmla="*/ 1720118 w 5064554"/>
                <a:gd name="connsiteY7" fmla="*/ 79 h 5746185"/>
                <a:gd name="connsiteX8" fmla="*/ 2041220 w 5064554"/>
                <a:gd name="connsiteY8" fmla="*/ 19280 h 5746185"/>
                <a:gd name="connsiteX9" fmla="*/ 2356178 w 5064554"/>
                <a:gd name="connsiteY9" fmla="*/ 76533 h 5746185"/>
                <a:gd name="connsiteX10" fmla="*/ 2956476 w 5064554"/>
                <a:gd name="connsiteY10" fmla="*/ 284898 h 5746185"/>
                <a:gd name="connsiteX11" fmla="*/ 3238838 w 5064554"/>
                <a:gd name="connsiteY11" fmla="*/ 428117 h 5746185"/>
                <a:gd name="connsiteX12" fmla="*/ 3508346 w 5064554"/>
                <a:gd name="connsiteY12" fmla="*/ 593052 h 5746185"/>
                <a:gd name="connsiteX13" fmla="*/ 4003038 w 5064554"/>
                <a:gd name="connsiteY13" fmla="*/ 983938 h 5746185"/>
                <a:gd name="connsiteX14" fmla="*/ 4429376 w 5064554"/>
                <a:gd name="connsiteY14" fmla="*/ 1448410 h 5746185"/>
                <a:gd name="connsiteX15" fmla="*/ 4770594 w 5064554"/>
                <a:gd name="connsiteY15" fmla="*/ 1980902 h 5746185"/>
                <a:gd name="connsiteX16" fmla="*/ 4902648 w 5064554"/>
                <a:gd name="connsiteY16" fmla="*/ 2270210 h 5746185"/>
                <a:gd name="connsiteX17" fmla="*/ 4931144 w 5064554"/>
                <a:gd name="connsiteY17" fmla="*/ 2344691 h 5746185"/>
                <a:gd name="connsiteX18" fmla="*/ 4957220 w 5064554"/>
                <a:gd name="connsiteY18" fmla="*/ 2420068 h 5746185"/>
                <a:gd name="connsiteX19" fmla="*/ 4980316 w 5064554"/>
                <a:gd name="connsiteY19" fmla="*/ 2496522 h 5746185"/>
                <a:gd name="connsiteX20" fmla="*/ 5000617 w 5064554"/>
                <a:gd name="connsiteY20" fmla="*/ 2574414 h 5746185"/>
                <a:gd name="connsiteX21" fmla="*/ 5063572 w 5064554"/>
                <a:gd name="connsiteY21" fmla="*/ 3209382 h 5746185"/>
                <a:gd name="connsiteX22" fmla="*/ 5028556 w 5064554"/>
                <a:gd name="connsiteY22" fmla="*/ 3526687 h 5746185"/>
                <a:gd name="connsiteX23" fmla="*/ 4946789 w 5064554"/>
                <a:gd name="connsiteY23" fmla="*/ 3833942 h 5746185"/>
                <a:gd name="connsiteX24" fmla="*/ 4837646 w 5064554"/>
                <a:gd name="connsiteY24" fmla="*/ 4130967 h 5746185"/>
                <a:gd name="connsiteX25" fmla="*/ 4769104 w 5064554"/>
                <a:gd name="connsiteY25" fmla="*/ 4278673 h 5746185"/>
                <a:gd name="connsiteX26" fmla="*/ 4680818 w 5064554"/>
                <a:gd name="connsiteY26" fmla="*/ 4422429 h 5746185"/>
                <a:gd name="connsiteX27" fmla="*/ 4567762 w 5064554"/>
                <a:gd name="connsiteY27" fmla="*/ 4555058 h 5746185"/>
                <a:gd name="connsiteX28" fmla="*/ 4502759 w 5064554"/>
                <a:gd name="connsiteY28" fmla="*/ 4613925 h 5746185"/>
                <a:gd name="connsiteX29" fmla="*/ 4434218 w 5064554"/>
                <a:gd name="connsiteY29" fmla="*/ 4666689 h 5746185"/>
                <a:gd name="connsiteX30" fmla="*/ 4160610 w 5064554"/>
                <a:gd name="connsiteY30" fmla="*/ 4832881 h 5746185"/>
                <a:gd name="connsiteX31" fmla="*/ 3920156 w 5064554"/>
                <a:gd name="connsiteY31" fmla="*/ 4984175 h 5746185"/>
                <a:gd name="connsiteX32" fmla="*/ 3812501 w 5064554"/>
                <a:gd name="connsiteY32" fmla="*/ 5068168 h 5746185"/>
                <a:gd name="connsiteX33" fmla="*/ 3711179 w 5064554"/>
                <a:gd name="connsiteY33" fmla="*/ 5159158 h 5746185"/>
                <a:gd name="connsiteX34" fmla="*/ 3662380 w 5064554"/>
                <a:gd name="connsiteY34" fmla="*/ 5207795 h 5746185"/>
                <a:gd name="connsiteX35" fmla="*/ 3612091 w 5064554"/>
                <a:gd name="connsiteY35" fmla="*/ 5259662 h 5746185"/>
                <a:gd name="connsiteX36" fmla="*/ 3511327 w 5064554"/>
                <a:gd name="connsiteY36" fmla="*/ 5365012 h 5746185"/>
                <a:gd name="connsiteX37" fmla="*/ 3302909 w 5064554"/>
                <a:gd name="connsiteY37" fmla="*/ 5577146 h 5746185"/>
                <a:gd name="connsiteX38" fmla="*/ 3195253 w 5064554"/>
                <a:gd name="connsiteY38" fmla="*/ 5683753 h 5746185"/>
                <a:gd name="connsiteX39" fmla="*/ 3129248 w 5064554"/>
                <a:gd name="connsiteY39" fmla="*/ 5746185 h 5746185"/>
                <a:gd name="connsiteX40" fmla="*/ 2696114 w 5064554"/>
                <a:gd name="connsiteY40" fmla="*/ 5746185 h 5746185"/>
                <a:gd name="connsiteX41" fmla="*/ 2854035 w 5064554"/>
                <a:gd name="connsiteY41" fmla="*/ 5578941 h 5746185"/>
                <a:gd name="connsiteX42" fmla="*/ 2949771 w 5064554"/>
                <a:gd name="connsiteY42" fmla="*/ 5468566 h 5746185"/>
                <a:gd name="connsiteX43" fmla="*/ 3045690 w 5064554"/>
                <a:gd name="connsiteY43" fmla="*/ 5356219 h 5746185"/>
                <a:gd name="connsiteX44" fmla="*/ 3243679 w 5064554"/>
                <a:gd name="connsiteY44" fmla="*/ 5129905 h 5746185"/>
                <a:gd name="connsiteX45" fmla="*/ 3350402 w 5064554"/>
                <a:gd name="connsiteY45" fmla="*/ 5019889 h 5746185"/>
                <a:gd name="connsiteX46" fmla="*/ 3405908 w 5064554"/>
                <a:gd name="connsiteY46" fmla="*/ 4965868 h 5746185"/>
                <a:gd name="connsiteX47" fmla="*/ 3465323 w 5064554"/>
                <a:gd name="connsiteY47" fmla="*/ 4911130 h 5746185"/>
                <a:gd name="connsiteX48" fmla="*/ 3728872 w 5064554"/>
                <a:gd name="connsiteY48" fmla="*/ 4715505 h 5746185"/>
                <a:gd name="connsiteX49" fmla="*/ 4012537 w 5064554"/>
                <a:gd name="connsiteY49" fmla="*/ 4566545 h 5746185"/>
                <a:gd name="connsiteX50" fmla="*/ 4146455 w 5064554"/>
                <a:gd name="connsiteY50" fmla="*/ 4502832 h 5746185"/>
                <a:gd name="connsiteX51" fmla="*/ 4265658 w 5064554"/>
                <a:gd name="connsiteY51" fmla="*/ 4436787 h 5746185"/>
                <a:gd name="connsiteX52" fmla="*/ 4447068 w 5064554"/>
                <a:gd name="connsiteY52" fmla="*/ 4266826 h 5746185"/>
                <a:gd name="connsiteX53" fmla="*/ 4561802 w 5064554"/>
                <a:gd name="connsiteY53" fmla="*/ 4033693 h 5746185"/>
                <a:gd name="connsiteX54" fmla="*/ 4618237 w 5064554"/>
                <a:gd name="connsiteY54" fmla="*/ 3765564 h 5746185"/>
                <a:gd name="connsiteX55" fmla="*/ 4628108 w 5064554"/>
                <a:gd name="connsiteY55" fmla="*/ 3492050 h 5746185"/>
                <a:gd name="connsiteX56" fmla="*/ 4609670 w 5064554"/>
                <a:gd name="connsiteY56" fmla="*/ 3222125 h 5746185"/>
                <a:gd name="connsiteX57" fmla="*/ 4567390 w 5064554"/>
                <a:gd name="connsiteY57" fmla="*/ 2956508 h 5746185"/>
                <a:gd name="connsiteX58" fmla="*/ 4501083 w 5064554"/>
                <a:gd name="connsiteY58" fmla="*/ 2695555 h 5746185"/>
                <a:gd name="connsiteX59" fmla="*/ 4320789 w 5064554"/>
                <a:gd name="connsiteY59" fmla="*/ 2183167 h 5746185"/>
                <a:gd name="connsiteX60" fmla="*/ 4055189 w 5064554"/>
                <a:gd name="connsiteY60" fmla="*/ 1697159 h 5746185"/>
                <a:gd name="connsiteX61" fmla="*/ 3893334 w 5064554"/>
                <a:gd name="connsiteY61" fmla="*/ 1467972 h 5746185"/>
                <a:gd name="connsiteX62" fmla="*/ 3712854 w 5064554"/>
                <a:gd name="connsiteY62" fmla="*/ 1250454 h 5746185"/>
                <a:gd name="connsiteX63" fmla="*/ 3300486 w 5064554"/>
                <a:gd name="connsiteY63" fmla="*/ 856873 h 5746185"/>
                <a:gd name="connsiteX64" fmla="*/ 2823118 w 5064554"/>
                <a:gd name="connsiteY64" fmla="*/ 536158 h 5746185"/>
                <a:gd name="connsiteX65" fmla="*/ 2759232 w 5064554"/>
                <a:gd name="connsiteY65" fmla="*/ 502417 h 5746185"/>
                <a:gd name="connsiteX66" fmla="*/ 2694601 w 5064554"/>
                <a:gd name="connsiteY66" fmla="*/ 470293 h 5746185"/>
                <a:gd name="connsiteX67" fmla="*/ 2628854 w 5064554"/>
                <a:gd name="connsiteY67" fmla="*/ 440142 h 5746185"/>
                <a:gd name="connsiteX68" fmla="*/ 2562361 w 5064554"/>
                <a:gd name="connsiteY68" fmla="*/ 411605 h 5746185"/>
                <a:gd name="connsiteX69" fmla="*/ 2289497 w 5064554"/>
                <a:gd name="connsiteY69" fmla="*/ 316484 h 5746185"/>
                <a:gd name="connsiteX70" fmla="*/ 2007510 w 5064554"/>
                <a:gd name="connsiteY70" fmla="*/ 254927 h 5746185"/>
                <a:gd name="connsiteX71" fmla="*/ 1720677 w 5064554"/>
                <a:gd name="connsiteY71" fmla="*/ 231775 h 5746185"/>
                <a:gd name="connsiteX72" fmla="*/ 1144034 w 5064554"/>
                <a:gd name="connsiteY72" fmla="*/ 303923 h 5746185"/>
                <a:gd name="connsiteX73" fmla="*/ 609856 w 5064554"/>
                <a:gd name="connsiteY73" fmla="*/ 517135 h 5746185"/>
                <a:gd name="connsiteX74" fmla="*/ 137330 w 5064554"/>
                <a:gd name="connsiteY74" fmla="*/ 828337 h 5746185"/>
                <a:gd name="connsiteX75" fmla="*/ 0 w 5064554"/>
                <a:gd name="connsiteY75" fmla="*/ 943022 h 5746185"/>
                <a:gd name="connsiteX76" fmla="*/ 0 w 5064554"/>
                <a:gd name="connsiteY76" fmla="*/ 441968 h 5746185"/>
                <a:gd name="connsiteX77" fmla="*/ 170854 w 5064554"/>
                <a:gd name="connsiteY77" fmla="*/ 345537 h 5746185"/>
                <a:gd name="connsiteX78" fmla="*/ 466998 w 5064554"/>
                <a:gd name="connsiteY78" fmla="*/ 218852 h 5746185"/>
                <a:gd name="connsiteX79" fmla="*/ 1086479 w 5064554"/>
                <a:gd name="connsiteY79" fmla="*/ 56253 h 5746185"/>
                <a:gd name="connsiteX80" fmla="*/ 1720118 w 5064554"/>
                <a:gd name="connsiteY80" fmla="*/ 79 h 5746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5064554" h="5746185">
                  <a:moveTo>
                    <a:pt x="0" y="5562249"/>
                  </a:moveTo>
                  <a:lnTo>
                    <a:pt x="46809" y="5601914"/>
                  </a:lnTo>
                  <a:cubicBezTo>
                    <a:pt x="65807" y="5616093"/>
                    <a:pt x="84433" y="5631168"/>
                    <a:pt x="103803" y="5645347"/>
                  </a:cubicBezTo>
                  <a:lnTo>
                    <a:pt x="161915" y="5687702"/>
                  </a:lnTo>
                  <a:lnTo>
                    <a:pt x="220771" y="5729158"/>
                  </a:lnTo>
                  <a:lnTo>
                    <a:pt x="246285" y="5746185"/>
                  </a:lnTo>
                  <a:lnTo>
                    <a:pt x="0" y="5746185"/>
                  </a:lnTo>
                  <a:close/>
                  <a:moveTo>
                    <a:pt x="1720118" y="79"/>
                  </a:moveTo>
                  <a:cubicBezTo>
                    <a:pt x="1827587" y="-820"/>
                    <a:pt x="1935057" y="6001"/>
                    <a:pt x="2041220" y="19280"/>
                  </a:cubicBezTo>
                  <a:cubicBezTo>
                    <a:pt x="2147573" y="31844"/>
                    <a:pt x="2252621" y="51766"/>
                    <a:pt x="2356178" y="76533"/>
                  </a:cubicBezTo>
                  <a:cubicBezTo>
                    <a:pt x="2563478" y="126245"/>
                    <a:pt x="2764261" y="197316"/>
                    <a:pt x="2956476" y="284898"/>
                  </a:cubicBezTo>
                  <a:cubicBezTo>
                    <a:pt x="3052583" y="329049"/>
                    <a:pt x="3147013" y="376429"/>
                    <a:pt x="3238838" y="428117"/>
                  </a:cubicBezTo>
                  <a:cubicBezTo>
                    <a:pt x="3331032" y="479266"/>
                    <a:pt x="3421180" y="534185"/>
                    <a:pt x="3508346" y="593052"/>
                  </a:cubicBezTo>
                  <a:cubicBezTo>
                    <a:pt x="3682868" y="710785"/>
                    <a:pt x="3849007" y="840722"/>
                    <a:pt x="4003038" y="983938"/>
                  </a:cubicBezTo>
                  <a:cubicBezTo>
                    <a:pt x="4157071" y="1127158"/>
                    <a:pt x="4300488" y="1282041"/>
                    <a:pt x="4429376" y="1448410"/>
                  </a:cubicBezTo>
                  <a:cubicBezTo>
                    <a:pt x="4558636" y="1614781"/>
                    <a:pt x="4672623" y="1793174"/>
                    <a:pt x="4770594" y="1980902"/>
                  </a:cubicBezTo>
                  <a:cubicBezTo>
                    <a:pt x="4819206" y="2074945"/>
                    <a:pt x="4862977" y="2171681"/>
                    <a:pt x="4902648" y="2270210"/>
                  </a:cubicBezTo>
                  <a:cubicBezTo>
                    <a:pt x="4912334" y="2294978"/>
                    <a:pt x="4922390" y="2319565"/>
                    <a:pt x="4931144" y="2344691"/>
                  </a:cubicBezTo>
                  <a:lnTo>
                    <a:pt x="4957220" y="2420068"/>
                  </a:lnTo>
                  <a:lnTo>
                    <a:pt x="4980316" y="2496522"/>
                  </a:lnTo>
                  <a:cubicBezTo>
                    <a:pt x="4987766" y="2522187"/>
                    <a:pt x="4993911" y="2548031"/>
                    <a:pt x="5000617" y="2574414"/>
                  </a:cubicBezTo>
                  <a:cubicBezTo>
                    <a:pt x="5051278" y="2781523"/>
                    <a:pt x="5069160" y="2996351"/>
                    <a:pt x="5063572" y="3209382"/>
                  </a:cubicBezTo>
                  <a:cubicBezTo>
                    <a:pt x="5060778" y="3315809"/>
                    <a:pt x="5049043" y="3422236"/>
                    <a:pt x="5028556" y="3526687"/>
                  </a:cubicBezTo>
                  <a:cubicBezTo>
                    <a:pt x="5008069" y="3631141"/>
                    <a:pt x="4979571" y="3733619"/>
                    <a:pt x="4946789" y="3833942"/>
                  </a:cubicBezTo>
                  <a:cubicBezTo>
                    <a:pt x="4914009" y="3934267"/>
                    <a:pt x="4879179" y="4032079"/>
                    <a:pt x="4837646" y="4130967"/>
                  </a:cubicBezTo>
                  <a:cubicBezTo>
                    <a:pt x="4816971" y="4180322"/>
                    <a:pt x="4794620" y="4229678"/>
                    <a:pt x="4769104" y="4278673"/>
                  </a:cubicBezTo>
                  <a:cubicBezTo>
                    <a:pt x="4743029" y="4327308"/>
                    <a:pt x="4714530" y="4375946"/>
                    <a:pt x="4680818" y="4422429"/>
                  </a:cubicBezTo>
                  <a:cubicBezTo>
                    <a:pt x="4647478" y="4469092"/>
                    <a:pt x="4609482" y="4513961"/>
                    <a:pt x="4567762" y="4555058"/>
                  </a:cubicBezTo>
                  <a:cubicBezTo>
                    <a:pt x="4546715" y="4575518"/>
                    <a:pt x="4525110" y="4595260"/>
                    <a:pt x="4502759" y="4613925"/>
                  </a:cubicBezTo>
                  <a:cubicBezTo>
                    <a:pt x="4480408" y="4632591"/>
                    <a:pt x="4457313" y="4649999"/>
                    <a:pt x="4434218" y="4666689"/>
                  </a:cubicBezTo>
                  <a:cubicBezTo>
                    <a:pt x="4341090" y="4733452"/>
                    <a:pt x="4246659" y="4783347"/>
                    <a:pt x="4160610" y="4832881"/>
                  </a:cubicBezTo>
                  <a:cubicBezTo>
                    <a:pt x="4074002" y="4881876"/>
                    <a:pt x="3994471" y="4930513"/>
                    <a:pt x="3920156" y="4984175"/>
                  </a:cubicBezTo>
                  <a:cubicBezTo>
                    <a:pt x="3882905" y="5010734"/>
                    <a:pt x="3847144" y="5038913"/>
                    <a:pt x="3812501" y="5068168"/>
                  </a:cubicBezTo>
                  <a:cubicBezTo>
                    <a:pt x="3777485" y="5097062"/>
                    <a:pt x="3743960" y="5127752"/>
                    <a:pt x="3711179" y="5159158"/>
                  </a:cubicBezTo>
                  <a:cubicBezTo>
                    <a:pt x="3694601" y="5175132"/>
                    <a:pt x="3679143" y="5190745"/>
                    <a:pt x="3662380" y="5207795"/>
                  </a:cubicBezTo>
                  <a:lnTo>
                    <a:pt x="3612091" y="5259662"/>
                  </a:lnTo>
                  <a:lnTo>
                    <a:pt x="3511327" y="5365012"/>
                  </a:lnTo>
                  <a:cubicBezTo>
                    <a:pt x="3443530" y="5435544"/>
                    <a:pt x="3373686" y="5505897"/>
                    <a:pt x="3302909" y="5577146"/>
                  </a:cubicBezTo>
                  <a:cubicBezTo>
                    <a:pt x="3267520" y="5612861"/>
                    <a:pt x="3231573" y="5648219"/>
                    <a:pt x="3195253" y="5683753"/>
                  </a:cubicBezTo>
                  <a:lnTo>
                    <a:pt x="3129248" y="5746185"/>
                  </a:lnTo>
                  <a:lnTo>
                    <a:pt x="2696114" y="5746185"/>
                  </a:lnTo>
                  <a:lnTo>
                    <a:pt x="2854035" y="5578941"/>
                  </a:lnTo>
                  <a:cubicBezTo>
                    <a:pt x="2886257" y="5542689"/>
                    <a:pt x="2917921" y="5505718"/>
                    <a:pt x="2949771" y="5468566"/>
                  </a:cubicBezTo>
                  <a:lnTo>
                    <a:pt x="3045690" y="5356219"/>
                  </a:lnTo>
                  <a:cubicBezTo>
                    <a:pt x="3110136" y="5281019"/>
                    <a:pt x="3174578" y="5204384"/>
                    <a:pt x="3243679" y="5129905"/>
                  </a:cubicBezTo>
                  <a:cubicBezTo>
                    <a:pt x="3278324" y="5092934"/>
                    <a:pt x="3313897" y="5056143"/>
                    <a:pt x="3350402" y="5019889"/>
                  </a:cubicBezTo>
                  <a:lnTo>
                    <a:pt x="3405908" y="4965868"/>
                  </a:lnTo>
                  <a:cubicBezTo>
                    <a:pt x="3424533" y="4947921"/>
                    <a:pt x="3445208" y="4929077"/>
                    <a:pt x="3465323" y="4911130"/>
                  </a:cubicBezTo>
                  <a:cubicBezTo>
                    <a:pt x="3546342" y="4838623"/>
                    <a:pt x="3635745" y="4772936"/>
                    <a:pt x="3728872" y="4715505"/>
                  </a:cubicBezTo>
                  <a:cubicBezTo>
                    <a:pt x="3821999" y="4657895"/>
                    <a:pt x="3919784" y="4609976"/>
                    <a:pt x="4012537" y="4566545"/>
                  </a:cubicBezTo>
                  <a:cubicBezTo>
                    <a:pt x="4058915" y="4544830"/>
                    <a:pt x="4103989" y="4524011"/>
                    <a:pt x="4146455" y="4502832"/>
                  </a:cubicBezTo>
                  <a:cubicBezTo>
                    <a:pt x="4189107" y="4481656"/>
                    <a:pt x="4229152" y="4460298"/>
                    <a:pt x="4265658" y="4436787"/>
                  </a:cubicBezTo>
                  <a:cubicBezTo>
                    <a:pt x="4339041" y="4390303"/>
                    <a:pt x="4398456" y="4335026"/>
                    <a:pt x="4447068" y="4266826"/>
                  </a:cubicBezTo>
                  <a:cubicBezTo>
                    <a:pt x="4495309" y="4198628"/>
                    <a:pt x="4533305" y="4118942"/>
                    <a:pt x="4561802" y="4033693"/>
                  </a:cubicBezTo>
                  <a:cubicBezTo>
                    <a:pt x="4590112" y="3948445"/>
                    <a:pt x="4608180" y="3856557"/>
                    <a:pt x="4618237" y="3765564"/>
                  </a:cubicBezTo>
                  <a:cubicBezTo>
                    <a:pt x="4627922" y="3674214"/>
                    <a:pt x="4630157" y="3582682"/>
                    <a:pt x="4628108" y="3492050"/>
                  </a:cubicBezTo>
                  <a:cubicBezTo>
                    <a:pt x="4625128" y="3401236"/>
                    <a:pt x="4618611" y="3311322"/>
                    <a:pt x="4609670" y="3222125"/>
                  </a:cubicBezTo>
                  <a:cubicBezTo>
                    <a:pt x="4600543" y="3132928"/>
                    <a:pt x="4586760" y="3044269"/>
                    <a:pt x="4567390" y="2956508"/>
                  </a:cubicBezTo>
                  <a:cubicBezTo>
                    <a:pt x="4548205" y="2868747"/>
                    <a:pt x="4525296" y="2782062"/>
                    <a:pt x="4501083" y="2695555"/>
                  </a:cubicBezTo>
                  <a:cubicBezTo>
                    <a:pt x="4452658" y="2522726"/>
                    <a:pt x="4395662" y="2350434"/>
                    <a:pt x="4320789" y="2183167"/>
                  </a:cubicBezTo>
                  <a:cubicBezTo>
                    <a:pt x="4245914" y="2015899"/>
                    <a:pt x="4157071" y="1853298"/>
                    <a:pt x="4055189" y="1697159"/>
                  </a:cubicBezTo>
                  <a:cubicBezTo>
                    <a:pt x="4004157" y="1619267"/>
                    <a:pt x="3950142" y="1542813"/>
                    <a:pt x="3893334" y="1467972"/>
                  </a:cubicBezTo>
                  <a:cubicBezTo>
                    <a:pt x="3836528" y="1393134"/>
                    <a:pt x="3775995" y="1320986"/>
                    <a:pt x="3712854" y="1250454"/>
                  </a:cubicBezTo>
                  <a:cubicBezTo>
                    <a:pt x="3587133" y="1109210"/>
                    <a:pt x="3449118" y="977120"/>
                    <a:pt x="3300486" y="856873"/>
                  </a:cubicBezTo>
                  <a:cubicBezTo>
                    <a:pt x="3152043" y="736089"/>
                    <a:pt x="2992237" y="628047"/>
                    <a:pt x="2823118" y="536158"/>
                  </a:cubicBezTo>
                  <a:cubicBezTo>
                    <a:pt x="2801884" y="524852"/>
                    <a:pt x="2780652" y="513367"/>
                    <a:pt x="2759232" y="502417"/>
                  </a:cubicBezTo>
                  <a:lnTo>
                    <a:pt x="2694601" y="470293"/>
                  </a:lnTo>
                  <a:lnTo>
                    <a:pt x="2628854" y="440142"/>
                  </a:lnTo>
                  <a:cubicBezTo>
                    <a:pt x="2606875" y="430092"/>
                    <a:pt x="2584525" y="421117"/>
                    <a:pt x="2562361" y="411605"/>
                  </a:cubicBezTo>
                  <a:cubicBezTo>
                    <a:pt x="2473517" y="374455"/>
                    <a:pt x="2382068" y="343227"/>
                    <a:pt x="2289497" y="316484"/>
                  </a:cubicBezTo>
                  <a:cubicBezTo>
                    <a:pt x="2196929" y="289923"/>
                    <a:pt x="2102498" y="269643"/>
                    <a:pt x="2007510" y="254927"/>
                  </a:cubicBezTo>
                  <a:cubicBezTo>
                    <a:pt x="1912333" y="240748"/>
                    <a:pt x="1816411" y="232852"/>
                    <a:pt x="1720677" y="231775"/>
                  </a:cubicBezTo>
                  <a:cubicBezTo>
                    <a:pt x="1526042" y="230339"/>
                    <a:pt x="1331219" y="254747"/>
                    <a:pt x="1144034" y="303923"/>
                  </a:cubicBezTo>
                  <a:cubicBezTo>
                    <a:pt x="956475" y="352739"/>
                    <a:pt x="777671" y="427399"/>
                    <a:pt x="609856" y="517135"/>
                  </a:cubicBezTo>
                  <a:cubicBezTo>
                    <a:pt x="441854" y="607049"/>
                    <a:pt x="284843" y="712938"/>
                    <a:pt x="137330" y="828337"/>
                  </a:cubicBezTo>
                  <a:lnTo>
                    <a:pt x="0" y="943022"/>
                  </a:lnTo>
                  <a:lnTo>
                    <a:pt x="0" y="441968"/>
                  </a:lnTo>
                  <a:lnTo>
                    <a:pt x="170854" y="345537"/>
                  </a:lnTo>
                  <a:cubicBezTo>
                    <a:pt x="267240" y="298045"/>
                    <a:pt x="366234" y="255824"/>
                    <a:pt x="466998" y="218852"/>
                  </a:cubicBezTo>
                  <a:cubicBezTo>
                    <a:pt x="668527" y="144732"/>
                    <a:pt x="876944" y="92505"/>
                    <a:pt x="1086479" y="56253"/>
                  </a:cubicBezTo>
                  <a:cubicBezTo>
                    <a:pt x="1296203" y="20358"/>
                    <a:pt x="1507974" y="1514"/>
                    <a:pt x="1720118" y="7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76DA3EB3-67D4-47DC-A531-F4B0EB0291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935182"/>
              <a:ext cx="5401995" cy="5922818"/>
            </a:xfrm>
            <a:custGeom>
              <a:avLst/>
              <a:gdLst>
                <a:gd name="connsiteX0" fmla="*/ 0 w 5401995"/>
                <a:gd name="connsiteY0" fmla="*/ 5912646 h 5922818"/>
                <a:gd name="connsiteX1" fmla="*/ 15931 w 5401995"/>
                <a:gd name="connsiteY1" fmla="*/ 5922818 h 5922818"/>
                <a:gd name="connsiteX2" fmla="*/ 0 w 5401995"/>
                <a:gd name="connsiteY2" fmla="*/ 5922818 h 5922818"/>
                <a:gd name="connsiteX3" fmla="*/ 1741724 w 5401995"/>
                <a:gd name="connsiteY3" fmla="*/ 0 h 5922818"/>
                <a:gd name="connsiteX4" fmla="*/ 5401995 w 5401995"/>
                <a:gd name="connsiteY4" fmla="*/ 3449232 h 5922818"/>
                <a:gd name="connsiteX5" fmla="*/ 4367046 w 5401995"/>
                <a:gd name="connsiteY5" fmla="*/ 5852517 h 5922818"/>
                <a:gd name="connsiteX6" fmla="*/ 4290573 w 5401995"/>
                <a:gd name="connsiteY6" fmla="*/ 5922818 h 5922818"/>
                <a:gd name="connsiteX7" fmla="*/ 3023725 w 5401995"/>
                <a:gd name="connsiteY7" fmla="*/ 5922818 h 5922818"/>
                <a:gd name="connsiteX8" fmla="*/ 3043643 w 5401995"/>
                <a:gd name="connsiteY8" fmla="*/ 5905761 h 5922818"/>
                <a:gd name="connsiteX9" fmla="*/ 3156885 w 5401995"/>
                <a:gd name="connsiteY9" fmla="*/ 5797204 h 5922818"/>
                <a:gd name="connsiteX10" fmla="*/ 3267706 w 5401995"/>
                <a:gd name="connsiteY10" fmla="*/ 5685616 h 5922818"/>
                <a:gd name="connsiteX11" fmla="*/ 3487673 w 5401995"/>
                <a:gd name="connsiteY11" fmla="*/ 5458875 h 5922818"/>
                <a:gd name="connsiteX12" fmla="*/ 3598682 w 5401995"/>
                <a:gd name="connsiteY12" fmla="*/ 5345506 h 5922818"/>
                <a:gd name="connsiteX13" fmla="*/ 3713227 w 5401995"/>
                <a:gd name="connsiteY13" fmla="*/ 5233203 h 5922818"/>
                <a:gd name="connsiteX14" fmla="*/ 4248708 w 5401995"/>
                <a:gd name="connsiteY14" fmla="*/ 4858691 h 5922818"/>
                <a:gd name="connsiteX15" fmla="*/ 4518032 w 5401995"/>
                <a:gd name="connsiteY15" fmla="*/ 4700401 h 5922818"/>
                <a:gd name="connsiteX16" fmla="*/ 4720304 w 5401995"/>
                <a:gd name="connsiteY16" fmla="*/ 4500399 h 5922818"/>
                <a:gd name="connsiteX17" fmla="*/ 4846027 w 5401995"/>
                <a:gd name="connsiteY17" fmla="*/ 4246029 h 5922818"/>
                <a:gd name="connsiteX18" fmla="*/ 4920900 w 5401995"/>
                <a:gd name="connsiteY18" fmla="*/ 3963496 h 5922818"/>
                <a:gd name="connsiteX19" fmla="*/ 4933752 w 5401995"/>
                <a:gd name="connsiteY19" fmla="*/ 3891303 h 5922818"/>
                <a:gd name="connsiteX20" fmla="*/ 4944740 w 5401995"/>
                <a:gd name="connsiteY20" fmla="*/ 3818931 h 5922818"/>
                <a:gd name="connsiteX21" fmla="*/ 4952935 w 5401995"/>
                <a:gd name="connsiteY21" fmla="*/ 3746381 h 5922818"/>
                <a:gd name="connsiteX22" fmla="*/ 4958896 w 5401995"/>
                <a:gd name="connsiteY22" fmla="*/ 3673652 h 5922818"/>
                <a:gd name="connsiteX23" fmla="*/ 4962249 w 5401995"/>
                <a:gd name="connsiteY23" fmla="*/ 3382920 h 5922818"/>
                <a:gd name="connsiteX24" fmla="*/ 4957593 w 5401995"/>
                <a:gd name="connsiteY24" fmla="*/ 3310370 h 5922818"/>
                <a:gd name="connsiteX25" fmla="*/ 4950515 w 5401995"/>
                <a:gd name="connsiteY25" fmla="*/ 3237998 h 5922818"/>
                <a:gd name="connsiteX26" fmla="*/ 4941761 w 5401995"/>
                <a:gd name="connsiteY26" fmla="*/ 3165805 h 5922818"/>
                <a:gd name="connsiteX27" fmla="*/ 4931145 w 5401995"/>
                <a:gd name="connsiteY27" fmla="*/ 3093968 h 5922818"/>
                <a:gd name="connsiteX28" fmla="*/ 4869122 w 5401995"/>
                <a:gd name="connsiteY28" fmla="*/ 2809296 h 5922818"/>
                <a:gd name="connsiteX29" fmla="*/ 4660144 w 5401995"/>
                <a:gd name="connsiteY29" fmla="*/ 2260271 h 5922818"/>
                <a:gd name="connsiteX30" fmla="*/ 4518404 w 5401995"/>
                <a:gd name="connsiteY30" fmla="*/ 1998593 h 5922818"/>
                <a:gd name="connsiteX31" fmla="*/ 4355246 w 5401995"/>
                <a:gd name="connsiteY31" fmla="*/ 1746720 h 5922818"/>
                <a:gd name="connsiteX32" fmla="*/ 4171971 w 5401995"/>
                <a:gd name="connsiteY32" fmla="*/ 1505719 h 5922818"/>
                <a:gd name="connsiteX33" fmla="*/ 3969141 w 5401995"/>
                <a:gd name="connsiteY33" fmla="*/ 1277017 h 5922818"/>
                <a:gd name="connsiteX34" fmla="*/ 3748056 w 5401995"/>
                <a:gd name="connsiteY34" fmla="*/ 1062043 h 5922818"/>
                <a:gd name="connsiteX35" fmla="*/ 3507974 w 5401995"/>
                <a:gd name="connsiteY35" fmla="*/ 864002 h 5922818"/>
                <a:gd name="connsiteX36" fmla="*/ 3250199 w 5401995"/>
                <a:gd name="connsiteY36" fmla="*/ 684854 h 5922818"/>
                <a:gd name="connsiteX37" fmla="*/ 2974728 w 5401995"/>
                <a:gd name="connsiteY37" fmla="*/ 529060 h 5922818"/>
                <a:gd name="connsiteX38" fmla="*/ 2683054 w 5401995"/>
                <a:gd name="connsiteY38" fmla="*/ 400004 h 5922818"/>
                <a:gd name="connsiteX39" fmla="*/ 2377410 w 5401995"/>
                <a:gd name="connsiteY39" fmla="*/ 302321 h 5922818"/>
                <a:gd name="connsiteX40" fmla="*/ 1738558 w 5401995"/>
                <a:gd name="connsiteY40" fmla="*/ 219075 h 5922818"/>
                <a:gd name="connsiteX41" fmla="*/ 1096353 w 5401995"/>
                <a:gd name="connsiteY41" fmla="*/ 287347 h 5922818"/>
                <a:gd name="connsiteX42" fmla="*/ 1076608 w 5401995"/>
                <a:gd name="connsiteY42" fmla="*/ 291269 h 5922818"/>
                <a:gd name="connsiteX43" fmla="*/ 1057052 w 5401995"/>
                <a:gd name="connsiteY43" fmla="*/ 296081 h 5922818"/>
                <a:gd name="connsiteX44" fmla="*/ 1017940 w 5401995"/>
                <a:gd name="connsiteY44" fmla="*/ 305708 h 5922818"/>
                <a:gd name="connsiteX45" fmla="*/ 939899 w 5401995"/>
                <a:gd name="connsiteY45" fmla="*/ 325137 h 5922818"/>
                <a:gd name="connsiteX46" fmla="*/ 862788 w 5401995"/>
                <a:gd name="connsiteY46" fmla="*/ 347418 h 5922818"/>
                <a:gd name="connsiteX47" fmla="*/ 786052 w 5401995"/>
                <a:gd name="connsiteY47" fmla="*/ 370948 h 5922818"/>
                <a:gd name="connsiteX48" fmla="*/ 710434 w 5401995"/>
                <a:gd name="connsiteY48" fmla="*/ 397152 h 5922818"/>
                <a:gd name="connsiteX49" fmla="*/ 635372 w 5401995"/>
                <a:gd name="connsiteY49" fmla="*/ 424425 h 5922818"/>
                <a:gd name="connsiteX50" fmla="*/ 561615 w 5401995"/>
                <a:gd name="connsiteY50" fmla="*/ 454551 h 5922818"/>
                <a:gd name="connsiteX51" fmla="*/ 488419 w 5401995"/>
                <a:gd name="connsiteY51" fmla="*/ 485744 h 5922818"/>
                <a:gd name="connsiteX52" fmla="*/ 206696 w 5401995"/>
                <a:gd name="connsiteY52" fmla="*/ 629655 h 5922818"/>
                <a:gd name="connsiteX53" fmla="*/ 0 w 5401995"/>
                <a:gd name="connsiteY53" fmla="*/ 763803 h 5922818"/>
                <a:gd name="connsiteX54" fmla="*/ 0 w 5401995"/>
                <a:gd name="connsiteY54" fmla="*/ 418320 h 5922818"/>
                <a:gd name="connsiteX55" fmla="*/ 89677 w 5401995"/>
                <a:gd name="connsiteY55" fmla="*/ 370541 h 5922818"/>
                <a:gd name="connsiteX56" fmla="*/ 1741724 w 5401995"/>
                <a:gd name="connsiteY56" fmla="*/ 0 h 592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401995" h="5922818">
                  <a:moveTo>
                    <a:pt x="0" y="5912646"/>
                  </a:moveTo>
                  <a:lnTo>
                    <a:pt x="15931" y="5922818"/>
                  </a:lnTo>
                  <a:lnTo>
                    <a:pt x="0" y="5922818"/>
                  </a:lnTo>
                  <a:close/>
                  <a:moveTo>
                    <a:pt x="1741724" y="0"/>
                  </a:moveTo>
                  <a:cubicBezTo>
                    <a:pt x="3763330" y="0"/>
                    <a:pt x="5401995" y="1544222"/>
                    <a:pt x="5401995" y="3449232"/>
                  </a:cubicBezTo>
                  <a:cubicBezTo>
                    <a:pt x="5401995" y="4383723"/>
                    <a:pt x="5007554" y="5231364"/>
                    <a:pt x="4367046" y="5852517"/>
                  </a:cubicBezTo>
                  <a:lnTo>
                    <a:pt x="4290573" y="5922818"/>
                  </a:lnTo>
                  <a:lnTo>
                    <a:pt x="3023725" y="5922818"/>
                  </a:lnTo>
                  <a:lnTo>
                    <a:pt x="3043643" y="5905761"/>
                  </a:lnTo>
                  <a:cubicBezTo>
                    <a:pt x="3081825" y="5870109"/>
                    <a:pt x="3119635" y="5833924"/>
                    <a:pt x="3156885" y="5797204"/>
                  </a:cubicBezTo>
                  <a:cubicBezTo>
                    <a:pt x="3194136" y="5760482"/>
                    <a:pt x="3231014" y="5723050"/>
                    <a:pt x="3267706" y="5685616"/>
                  </a:cubicBezTo>
                  <a:cubicBezTo>
                    <a:pt x="3341276" y="5610748"/>
                    <a:pt x="3414103" y="5534633"/>
                    <a:pt x="3487673" y="5458875"/>
                  </a:cubicBezTo>
                  <a:lnTo>
                    <a:pt x="3598682" y="5345506"/>
                  </a:lnTo>
                  <a:cubicBezTo>
                    <a:pt x="3635933" y="5307715"/>
                    <a:pt x="3673369" y="5270460"/>
                    <a:pt x="3713227" y="5233203"/>
                  </a:cubicBezTo>
                  <a:cubicBezTo>
                    <a:pt x="3869868" y="5083827"/>
                    <a:pt x="4057798" y="4960832"/>
                    <a:pt x="4248708" y="4858691"/>
                  </a:cubicBezTo>
                  <a:cubicBezTo>
                    <a:pt x="4343325" y="4806462"/>
                    <a:pt x="4437012" y="4757622"/>
                    <a:pt x="4518032" y="4700401"/>
                  </a:cubicBezTo>
                  <a:cubicBezTo>
                    <a:pt x="4599240" y="4643539"/>
                    <a:pt x="4667408" y="4577761"/>
                    <a:pt x="4720304" y="4500399"/>
                  </a:cubicBezTo>
                  <a:cubicBezTo>
                    <a:pt x="4774131" y="4423929"/>
                    <a:pt x="4813991" y="4336941"/>
                    <a:pt x="4846027" y="4246029"/>
                  </a:cubicBezTo>
                  <a:cubicBezTo>
                    <a:pt x="4878062" y="4155120"/>
                    <a:pt x="4901903" y="4059396"/>
                    <a:pt x="4920900" y="3963496"/>
                  </a:cubicBezTo>
                  <a:cubicBezTo>
                    <a:pt x="4924998" y="3939253"/>
                    <a:pt x="4930213" y="3915366"/>
                    <a:pt x="4933752" y="3891303"/>
                  </a:cubicBezTo>
                  <a:lnTo>
                    <a:pt x="4944740" y="3818931"/>
                  </a:lnTo>
                  <a:lnTo>
                    <a:pt x="4952935" y="3746381"/>
                  </a:lnTo>
                  <a:cubicBezTo>
                    <a:pt x="4956103" y="3722138"/>
                    <a:pt x="4956848" y="3697895"/>
                    <a:pt x="4958896" y="3673652"/>
                  </a:cubicBezTo>
                  <a:cubicBezTo>
                    <a:pt x="4966160" y="3576682"/>
                    <a:pt x="4966346" y="3479712"/>
                    <a:pt x="4962249" y="3382920"/>
                  </a:cubicBezTo>
                  <a:lnTo>
                    <a:pt x="4957593" y="3310370"/>
                  </a:lnTo>
                  <a:cubicBezTo>
                    <a:pt x="4955544" y="3286128"/>
                    <a:pt x="4952750" y="3262063"/>
                    <a:pt x="4950515" y="3237998"/>
                  </a:cubicBezTo>
                  <a:cubicBezTo>
                    <a:pt x="4948466" y="3213755"/>
                    <a:pt x="4944555" y="3189870"/>
                    <a:pt x="4941761" y="3165805"/>
                  </a:cubicBezTo>
                  <a:cubicBezTo>
                    <a:pt x="4939154" y="3141741"/>
                    <a:pt x="4935055" y="3117855"/>
                    <a:pt x="4931145" y="3093968"/>
                  </a:cubicBezTo>
                  <a:cubicBezTo>
                    <a:pt x="4915313" y="2998246"/>
                    <a:pt x="4894639" y="2903237"/>
                    <a:pt x="4869122" y="2809296"/>
                  </a:cubicBezTo>
                  <a:cubicBezTo>
                    <a:pt x="4817156" y="2621416"/>
                    <a:pt x="4746939" y="2437813"/>
                    <a:pt x="4660144" y="2260271"/>
                  </a:cubicBezTo>
                  <a:cubicBezTo>
                    <a:pt x="4616561" y="2171501"/>
                    <a:pt x="4569251" y="2084156"/>
                    <a:pt x="4518404" y="1998593"/>
                  </a:cubicBezTo>
                  <a:cubicBezTo>
                    <a:pt x="4467931" y="1912853"/>
                    <a:pt x="4412986" y="1828894"/>
                    <a:pt x="4355246" y="1746720"/>
                  </a:cubicBezTo>
                  <a:cubicBezTo>
                    <a:pt x="4297694" y="1664544"/>
                    <a:pt x="4236043" y="1584507"/>
                    <a:pt x="4171971" y="1505719"/>
                  </a:cubicBezTo>
                  <a:cubicBezTo>
                    <a:pt x="4107528" y="1427287"/>
                    <a:pt x="4039918" y="1350994"/>
                    <a:pt x="3969141" y="1277017"/>
                  </a:cubicBezTo>
                  <a:cubicBezTo>
                    <a:pt x="3898364" y="1203221"/>
                    <a:pt x="3825167" y="1130849"/>
                    <a:pt x="3748056" y="1062043"/>
                  </a:cubicBezTo>
                  <a:cubicBezTo>
                    <a:pt x="3671133" y="993236"/>
                    <a:pt x="3591043" y="926925"/>
                    <a:pt x="3507974" y="864002"/>
                  </a:cubicBezTo>
                  <a:cubicBezTo>
                    <a:pt x="3424904" y="801078"/>
                    <a:pt x="3339042" y="741005"/>
                    <a:pt x="3250199" y="684854"/>
                  </a:cubicBezTo>
                  <a:cubicBezTo>
                    <a:pt x="3161168" y="629241"/>
                    <a:pt x="3069530" y="576655"/>
                    <a:pt x="2974728" y="529060"/>
                  </a:cubicBezTo>
                  <a:cubicBezTo>
                    <a:pt x="2880110" y="481288"/>
                    <a:pt x="2783072" y="437439"/>
                    <a:pt x="2683054" y="400004"/>
                  </a:cubicBezTo>
                  <a:cubicBezTo>
                    <a:pt x="2583408" y="361858"/>
                    <a:pt x="2481341" y="329058"/>
                    <a:pt x="2377410" y="302321"/>
                  </a:cubicBezTo>
                  <a:cubicBezTo>
                    <a:pt x="2169737" y="248667"/>
                    <a:pt x="1954240" y="218897"/>
                    <a:pt x="1738558" y="219075"/>
                  </a:cubicBezTo>
                  <a:cubicBezTo>
                    <a:pt x="1522503" y="219788"/>
                    <a:pt x="1306634" y="242605"/>
                    <a:pt x="1096353" y="287347"/>
                  </a:cubicBezTo>
                  <a:lnTo>
                    <a:pt x="1076608" y="291269"/>
                  </a:lnTo>
                  <a:lnTo>
                    <a:pt x="1057052" y="296081"/>
                  </a:lnTo>
                  <a:lnTo>
                    <a:pt x="1017940" y="305708"/>
                  </a:lnTo>
                  <a:lnTo>
                    <a:pt x="939899" y="325137"/>
                  </a:lnTo>
                  <a:cubicBezTo>
                    <a:pt x="913823" y="331019"/>
                    <a:pt x="888493" y="339755"/>
                    <a:pt x="862788" y="347418"/>
                  </a:cubicBezTo>
                  <a:lnTo>
                    <a:pt x="786052" y="370948"/>
                  </a:lnTo>
                  <a:cubicBezTo>
                    <a:pt x="760350" y="378258"/>
                    <a:pt x="735578" y="388418"/>
                    <a:pt x="710434" y="397152"/>
                  </a:cubicBezTo>
                  <a:lnTo>
                    <a:pt x="635372" y="424425"/>
                  </a:lnTo>
                  <a:cubicBezTo>
                    <a:pt x="610227" y="432981"/>
                    <a:pt x="586201" y="444390"/>
                    <a:pt x="561615" y="454551"/>
                  </a:cubicBezTo>
                  <a:lnTo>
                    <a:pt x="488419" y="485744"/>
                  </a:lnTo>
                  <a:cubicBezTo>
                    <a:pt x="391519" y="528927"/>
                    <a:pt x="297519" y="577078"/>
                    <a:pt x="206696" y="629655"/>
                  </a:cubicBezTo>
                  <a:lnTo>
                    <a:pt x="0" y="763803"/>
                  </a:lnTo>
                  <a:lnTo>
                    <a:pt x="0" y="418320"/>
                  </a:lnTo>
                  <a:lnTo>
                    <a:pt x="89677" y="370541"/>
                  </a:lnTo>
                  <a:cubicBezTo>
                    <a:pt x="585987" y="133552"/>
                    <a:pt x="1147340" y="0"/>
                    <a:pt x="1741724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5" name="Picture 17" descr="MP900422182[1]">
            <a:extLst>
              <a:ext uri="{FF2B5EF4-FFF2-40B4-BE49-F238E27FC236}">
                <a16:creationId xmlns:a16="http://schemas.microsoft.com/office/drawing/2014/main" id="{EFD7A1AE-EC38-4FB8-A980-FD24A1D66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4" r="2" b="16418"/>
          <a:stretch/>
        </p:blipFill>
        <p:spPr bwMode="auto">
          <a:xfrm>
            <a:off x="7342264" y="-7442"/>
            <a:ext cx="4985039" cy="3574989"/>
          </a:xfrm>
          <a:custGeom>
            <a:avLst/>
            <a:gdLst/>
            <a:ahLst/>
            <a:cxnLst/>
            <a:rect l="l" t="t" r="r" b="b"/>
            <a:pathLst>
              <a:path w="5061985" h="3630170">
                <a:moveTo>
                  <a:pt x="253815" y="0"/>
                </a:moveTo>
                <a:lnTo>
                  <a:pt x="4808170" y="0"/>
                </a:lnTo>
                <a:lnTo>
                  <a:pt x="4863087" y="114001"/>
                </a:lnTo>
                <a:cubicBezTo>
                  <a:pt x="4991162" y="416805"/>
                  <a:pt x="5061985" y="749721"/>
                  <a:pt x="5061985" y="1099178"/>
                </a:cubicBezTo>
                <a:cubicBezTo>
                  <a:pt x="5061985" y="2497007"/>
                  <a:pt x="3928821" y="3630170"/>
                  <a:pt x="2530993" y="3630170"/>
                </a:cubicBezTo>
                <a:cubicBezTo>
                  <a:pt x="1133164" y="3630170"/>
                  <a:pt x="0" y="2497007"/>
                  <a:pt x="0" y="1099178"/>
                </a:cubicBezTo>
                <a:cubicBezTo>
                  <a:pt x="0" y="749721"/>
                  <a:pt x="70823" y="416805"/>
                  <a:pt x="198898" y="114001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482B707-DAC7-4D8A-BA19-3771A51A6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5815" y="-1438"/>
            <a:ext cx="5699636" cy="3920553"/>
            <a:chOff x="5605815" y="-1438"/>
            <a:chExt cx="5699636" cy="3920553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CB3F052-1839-4D87-A112-D7EF778840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80141" y="-1438"/>
              <a:ext cx="5174061" cy="3697191"/>
            </a:xfrm>
            <a:custGeom>
              <a:avLst/>
              <a:gdLst>
                <a:gd name="connsiteX0" fmla="*/ 264241 w 5174061"/>
                <a:gd name="connsiteY0" fmla="*/ 0 h 3697191"/>
                <a:gd name="connsiteX1" fmla="*/ 654940 w 5174061"/>
                <a:gd name="connsiteY1" fmla="*/ 0 h 3697191"/>
                <a:gd name="connsiteX2" fmla="*/ 634048 w 5174061"/>
                <a:gd name="connsiteY2" fmla="*/ 36881 h 3697191"/>
                <a:gd name="connsiteX3" fmla="*/ 542485 w 5174061"/>
                <a:gd name="connsiteY3" fmla="*/ 238736 h 3697191"/>
                <a:gd name="connsiteX4" fmla="*/ 416337 w 5174061"/>
                <a:gd name="connsiteY4" fmla="*/ 662204 h 3697191"/>
                <a:gd name="connsiteX5" fmla="*/ 382914 w 5174061"/>
                <a:gd name="connsiteY5" fmla="*/ 880245 h 3697191"/>
                <a:gd name="connsiteX6" fmla="*/ 367997 w 5174061"/>
                <a:gd name="connsiteY6" fmla="*/ 1099943 h 3697191"/>
                <a:gd name="connsiteX7" fmla="*/ 371311 w 5174061"/>
                <a:gd name="connsiteY7" fmla="*/ 1320102 h 3697191"/>
                <a:gd name="connsiteX8" fmla="*/ 392397 w 5174061"/>
                <a:gd name="connsiteY8" fmla="*/ 1539340 h 3697191"/>
                <a:gd name="connsiteX9" fmla="*/ 495433 w 5174061"/>
                <a:gd name="connsiteY9" fmla="*/ 1968700 h 3697191"/>
                <a:gd name="connsiteX10" fmla="*/ 680602 w 5174061"/>
                <a:gd name="connsiteY10" fmla="*/ 2372187 h 3697191"/>
                <a:gd name="connsiteX11" fmla="*/ 802053 w 5174061"/>
                <a:gd name="connsiteY11" fmla="*/ 2559474 h 3697191"/>
                <a:gd name="connsiteX12" fmla="*/ 869455 w 5174061"/>
                <a:gd name="connsiteY12" fmla="*/ 2648790 h 3697191"/>
                <a:gd name="connsiteX13" fmla="*/ 941644 w 5174061"/>
                <a:gd name="connsiteY13" fmla="*/ 2735343 h 3697191"/>
                <a:gd name="connsiteX14" fmla="*/ 1267324 w 5174061"/>
                <a:gd name="connsiteY14" fmla="*/ 3048041 h 3697191"/>
                <a:gd name="connsiteX15" fmla="*/ 1311706 w 5174061"/>
                <a:gd name="connsiteY15" fmla="*/ 3083214 h 3697191"/>
                <a:gd name="connsiteX16" fmla="*/ 1356916 w 5174061"/>
                <a:gd name="connsiteY16" fmla="*/ 3117467 h 3697191"/>
                <a:gd name="connsiteX17" fmla="*/ 1402771 w 5174061"/>
                <a:gd name="connsiteY17" fmla="*/ 3150892 h 3697191"/>
                <a:gd name="connsiteX18" fmla="*/ 1449454 w 5174061"/>
                <a:gd name="connsiteY18" fmla="*/ 3183212 h 3697191"/>
                <a:gd name="connsiteX19" fmla="*/ 1643463 w 5174061"/>
                <a:gd name="connsiteY19" fmla="*/ 3301716 h 3697191"/>
                <a:gd name="connsiteX20" fmla="*/ 2064352 w 5174061"/>
                <a:gd name="connsiteY20" fmla="*/ 3476665 h 3697191"/>
                <a:gd name="connsiteX21" fmla="*/ 2516088 w 5174061"/>
                <a:gd name="connsiteY21" fmla="*/ 3544618 h 3697191"/>
                <a:gd name="connsiteX22" fmla="*/ 2573268 w 5174061"/>
                <a:gd name="connsiteY22" fmla="*/ 3544986 h 3697191"/>
                <a:gd name="connsiteX23" fmla="*/ 2628607 w 5174061"/>
                <a:gd name="connsiteY23" fmla="*/ 3542868 h 3697191"/>
                <a:gd name="connsiteX24" fmla="*/ 2737811 w 5174061"/>
                <a:gd name="connsiteY24" fmla="*/ 3528781 h 3697191"/>
                <a:gd name="connsiteX25" fmla="*/ 2945356 w 5174061"/>
                <a:gd name="connsiteY25" fmla="*/ 3461379 h 3697191"/>
                <a:gd name="connsiteX26" fmla="*/ 3132366 w 5174061"/>
                <a:gd name="connsiteY26" fmla="*/ 3346834 h 3697191"/>
                <a:gd name="connsiteX27" fmla="*/ 3299304 w 5174061"/>
                <a:gd name="connsiteY27" fmla="*/ 3198588 h 3697191"/>
                <a:gd name="connsiteX28" fmla="*/ 3452982 w 5174061"/>
                <a:gd name="connsiteY28" fmla="*/ 3029625 h 3697191"/>
                <a:gd name="connsiteX29" fmla="*/ 3527474 w 5174061"/>
                <a:gd name="connsiteY29" fmla="*/ 2940494 h 3697191"/>
                <a:gd name="connsiteX30" fmla="*/ 3602148 w 5174061"/>
                <a:gd name="connsiteY30" fmla="*/ 2849797 h 3697191"/>
                <a:gd name="connsiteX31" fmla="*/ 3756380 w 5174061"/>
                <a:gd name="connsiteY31" fmla="*/ 2667021 h 3697191"/>
                <a:gd name="connsiteX32" fmla="*/ 3839435 w 5174061"/>
                <a:gd name="connsiteY32" fmla="*/ 2578074 h 3697191"/>
                <a:gd name="connsiteX33" fmla="*/ 3882619 w 5174061"/>
                <a:gd name="connsiteY33" fmla="*/ 2534428 h 3697191"/>
                <a:gd name="connsiteX34" fmla="*/ 3928934 w 5174061"/>
                <a:gd name="connsiteY34" fmla="*/ 2490139 h 3697191"/>
                <a:gd name="connsiteX35" fmla="*/ 4134085 w 5174061"/>
                <a:gd name="connsiteY35" fmla="*/ 2332041 h 3697191"/>
                <a:gd name="connsiteX36" fmla="*/ 4354888 w 5174061"/>
                <a:gd name="connsiteY36" fmla="*/ 2211603 h 3697191"/>
                <a:gd name="connsiteX37" fmla="*/ 4459212 w 5174061"/>
                <a:gd name="connsiteY37" fmla="*/ 2160131 h 3697191"/>
                <a:gd name="connsiteX38" fmla="*/ 4551935 w 5174061"/>
                <a:gd name="connsiteY38" fmla="*/ 2106817 h 3697191"/>
                <a:gd name="connsiteX39" fmla="*/ 4693090 w 5174061"/>
                <a:gd name="connsiteY39" fmla="*/ 1969437 h 3697191"/>
                <a:gd name="connsiteX40" fmla="*/ 4782498 w 5174061"/>
                <a:gd name="connsiteY40" fmla="*/ 1781137 h 3697191"/>
                <a:gd name="connsiteX41" fmla="*/ 4826512 w 5174061"/>
                <a:gd name="connsiteY41" fmla="*/ 1564478 h 3697191"/>
                <a:gd name="connsiteX42" fmla="*/ 4834247 w 5174061"/>
                <a:gd name="connsiteY42" fmla="*/ 1343582 h 3697191"/>
                <a:gd name="connsiteX43" fmla="*/ 4819882 w 5174061"/>
                <a:gd name="connsiteY43" fmla="*/ 1125541 h 3697191"/>
                <a:gd name="connsiteX44" fmla="*/ 4786918 w 5174061"/>
                <a:gd name="connsiteY44" fmla="*/ 910907 h 3697191"/>
                <a:gd name="connsiteX45" fmla="*/ 4735354 w 5174061"/>
                <a:gd name="connsiteY45" fmla="*/ 700048 h 3697191"/>
                <a:gd name="connsiteX46" fmla="*/ 4595028 w 5174061"/>
                <a:gd name="connsiteY46" fmla="*/ 285972 h 3697191"/>
                <a:gd name="connsiteX47" fmla="*/ 4499577 w 5174061"/>
                <a:gd name="connsiteY47" fmla="*/ 86313 h 3697191"/>
                <a:gd name="connsiteX48" fmla="*/ 4449808 w 5174061"/>
                <a:gd name="connsiteY48" fmla="*/ 0 h 3697191"/>
                <a:gd name="connsiteX49" fmla="*/ 4876728 w 5174061"/>
                <a:gd name="connsiteY49" fmla="*/ 0 h 3697191"/>
                <a:gd name="connsiteX50" fmla="*/ 4945109 w 5174061"/>
                <a:gd name="connsiteY50" fmla="*/ 122534 h 3697191"/>
                <a:gd name="connsiteX51" fmla="*/ 5047868 w 5174061"/>
                <a:gd name="connsiteY51" fmla="*/ 356228 h 3697191"/>
                <a:gd name="connsiteX52" fmla="*/ 5070058 w 5174061"/>
                <a:gd name="connsiteY52" fmla="*/ 416355 h 3697191"/>
                <a:gd name="connsiteX53" fmla="*/ 5090408 w 5174061"/>
                <a:gd name="connsiteY53" fmla="*/ 477311 h 3697191"/>
                <a:gd name="connsiteX54" fmla="*/ 5108455 w 5174061"/>
                <a:gd name="connsiteY54" fmla="*/ 539096 h 3697191"/>
                <a:gd name="connsiteX55" fmla="*/ 5124292 w 5174061"/>
                <a:gd name="connsiteY55" fmla="*/ 601524 h 3697191"/>
                <a:gd name="connsiteX56" fmla="*/ 5173278 w 5174061"/>
                <a:gd name="connsiteY56" fmla="*/ 1114583 h 3697191"/>
                <a:gd name="connsiteX57" fmla="*/ 5145931 w 5174061"/>
                <a:gd name="connsiteY57" fmla="*/ 1371021 h 3697191"/>
                <a:gd name="connsiteX58" fmla="*/ 5082213 w 5174061"/>
                <a:gd name="connsiteY58" fmla="*/ 1619356 h 3697191"/>
                <a:gd name="connsiteX59" fmla="*/ 4997316 w 5174061"/>
                <a:gd name="connsiteY59" fmla="*/ 1859404 h 3697191"/>
                <a:gd name="connsiteX60" fmla="*/ 4943912 w 5174061"/>
                <a:gd name="connsiteY60" fmla="*/ 1978737 h 3697191"/>
                <a:gd name="connsiteX61" fmla="*/ 4875222 w 5174061"/>
                <a:gd name="connsiteY61" fmla="*/ 2094940 h 3697191"/>
                <a:gd name="connsiteX62" fmla="*/ 4787286 w 5174061"/>
                <a:gd name="connsiteY62" fmla="*/ 2202210 h 3697191"/>
                <a:gd name="connsiteX63" fmla="*/ 4736644 w 5174061"/>
                <a:gd name="connsiteY63" fmla="*/ 2249815 h 3697191"/>
                <a:gd name="connsiteX64" fmla="*/ 4683238 w 5174061"/>
                <a:gd name="connsiteY64" fmla="*/ 2292447 h 3697191"/>
                <a:gd name="connsiteX65" fmla="*/ 4470262 w 5174061"/>
                <a:gd name="connsiteY65" fmla="*/ 2426789 h 3697191"/>
                <a:gd name="connsiteX66" fmla="*/ 4283066 w 5174061"/>
                <a:gd name="connsiteY66" fmla="*/ 2549069 h 3697191"/>
                <a:gd name="connsiteX67" fmla="*/ 4199183 w 5174061"/>
                <a:gd name="connsiteY67" fmla="*/ 2616930 h 3697191"/>
                <a:gd name="connsiteX68" fmla="*/ 4120364 w 5174061"/>
                <a:gd name="connsiteY68" fmla="*/ 2690501 h 3697191"/>
                <a:gd name="connsiteX69" fmla="*/ 4082336 w 5174061"/>
                <a:gd name="connsiteY69" fmla="*/ 2729819 h 3697191"/>
                <a:gd name="connsiteX70" fmla="*/ 4043203 w 5174061"/>
                <a:gd name="connsiteY70" fmla="*/ 2771715 h 3697191"/>
                <a:gd name="connsiteX71" fmla="*/ 3964753 w 5174061"/>
                <a:gd name="connsiteY71" fmla="*/ 2856794 h 3697191"/>
                <a:gd name="connsiteX72" fmla="*/ 3802510 w 5174061"/>
                <a:gd name="connsiteY72" fmla="*/ 3028152 h 3697191"/>
                <a:gd name="connsiteX73" fmla="*/ 3718628 w 5174061"/>
                <a:gd name="connsiteY73" fmla="*/ 3114245 h 3697191"/>
                <a:gd name="connsiteX74" fmla="*/ 3631890 w 5174061"/>
                <a:gd name="connsiteY74" fmla="*/ 3199417 h 3697191"/>
                <a:gd name="connsiteX75" fmla="*/ 3446812 w 5174061"/>
                <a:gd name="connsiteY75" fmla="*/ 3363224 h 3697191"/>
                <a:gd name="connsiteX76" fmla="*/ 3240927 w 5174061"/>
                <a:gd name="connsiteY76" fmla="*/ 3508616 h 3697191"/>
                <a:gd name="connsiteX77" fmla="*/ 3011284 w 5174061"/>
                <a:gd name="connsiteY77" fmla="*/ 3620399 h 3697191"/>
                <a:gd name="connsiteX78" fmla="*/ 2763501 w 5174061"/>
                <a:gd name="connsiteY78" fmla="*/ 3684208 h 3697191"/>
                <a:gd name="connsiteX79" fmla="*/ 2636710 w 5174061"/>
                <a:gd name="connsiteY79" fmla="*/ 3695994 h 3697191"/>
                <a:gd name="connsiteX80" fmla="*/ 2605035 w 5174061"/>
                <a:gd name="connsiteY80" fmla="*/ 3697008 h 3697191"/>
                <a:gd name="connsiteX81" fmla="*/ 2573360 w 5174061"/>
                <a:gd name="connsiteY81" fmla="*/ 3697191 h 3697191"/>
                <a:gd name="connsiteX82" fmla="*/ 2511852 w 5174061"/>
                <a:gd name="connsiteY82" fmla="*/ 3695810 h 3697191"/>
                <a:gd name="connsiteX83" fmla="*/ 1554976 w 5174061"/>
                <a:gd name="connsiteY83" fmla="*/ 3483386 h 3697191"/>
                <a:gd name="connsiteX84" fmla="*/ 1332515 w 5174061"/>
                <a:gd name="connsiteY84" fmla="*/ 3373997 h 3697191"/>
                <a:gd name="connsiteX85" fmla="*/ 1121840 w 5174061"/>
                <a:gd name="connsiteY85" fmla="*/ 3242233 h 3697191"/>
                <a:gd name="connsiteX86" fmla="*/ 742662 w 5174061"/>
                <a:gd name="connsiteY86" fmla="*/ 2920052 h 3697191"/>
                <a:gd name="connsiteX87" fmla="*/ 426282 w 5174061"/>
                <a:gd name="connsiteY87" fmla="*/ 2530745 h 3697191"/>
                <a:gd name="connsiteX88" fmla="*/ 190562 w 5174061"/>
                <a:gd name="connsiteY88" fmla="*/ 2084350 h 3697191"/>
                <a:gd name="connsiteX89" fmla="*/ 45078 w 5174061"/>
                <a:gd name="connsiteY89" fmla="*/ 1598454 h 3697191"/>
                <a:gd name="connsiteX90" fmla="*/ 9077 w 5174061"/>
                <a:gd name="connsiteY90" fmla="*/ 1346437 h 3697191"/>
                <a:gd name="connsiteX91" fmla="*/ 513 w 5174061"/>
                <a:gd name="connsiteY91" fmla="*/ 1091933 h 3697191"/>
                <a:gd name="connsiteX92" fmla="*/ 18468 w 5174061"/>
                <a:gd name="connsiteY92" fmla="*/ 838073 h 3697191"/>
                <a:gd name="connsiteX93" fmla="*/ 61652 w 5174061"/>
                <a:gd name="connsiteY93" fmla="*/ 587528 h 3697191"/>
                <a:gd name="connsiteX94" fmla="*/ 214870 w 5174061"/>
                <a:gd name="connsiteY94" fmla="*/ 104487 h 3697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5174061" h="3697191">
                  <a:moveTo>
                    <a:pt x="264241" y="0"/>
                  </a:moveTo>
                  <a:lnTo>
                    <a:pt x="654940" y="0"/>
                  </a:lnTo>
                  <a:lnTo>
                    <a:pt x="634048" y="36881"/>
                  </a:lnTo>
                  <a:cubicBezTo>
                    <a:pt x="600517" y="102783"/>
                    <a:pt x="569947" y="170161"/>
                    <a:pt x="542485" y="238736"/>
                  </a:cubicBezTo>
                  <a:cubicBezTo>
                    <a:pt x="487515" y="375840"/>
                    <a:pt x="445066" y="517825"/>
                    <a:pt x="416337" y="662204"/>
                  </a:cubicBezTo>
                  <a:cubicBezTo>
                    <a:pt x="402066" y="734393"/>
                    <a:pt x="391017" y="807227"/>
                    <a:pt x="382914" y="880245"/>
                  </a:cubicBezTo>
                  <a:cubicBezTo>
                    <a:pt x="375086" y="953263"/>
                    <a:pt x="370115" y="1026650"/>
                    <a:pt x="367997" y="1099943"/>
                  </a:cubicBezTo>
                  <a:cubicBezTo>
                    <a:pt x="366155" y="1173330"/>
                    <a:pt x="366708" y="1246808"/>
                    <a:pt x="371311" y="1320102"/>
                  </a:cubicBezTo>
                  <a:cubicBezTo>
                    <a:pt x="374995" y="1393396"/>
                    <a:pt x="382453" y="1466507"/>
                    <a:pt x="392397" y="1539340"/>
                  </a:cubicBezTo>
                  <a:cubicBezTo>
                    <a:pt x="412839" y="1684916"/>
                    <a:pt x="446907" y="1829018"/>
                    <a:pt x="495433" y="1968700"/>
                  </a:cubicBezTo>
                  <a:cubicBezTo>
                    <a:pt x="543866" y="2108291"/>
                    <a:pt x="605743" y="2243830"/>
                    <a:pt x="680602" y="2372187"/>
                  </a:cubicBezTo>
                  <a:cubicBezTo>
                    <a:pt x="718170" y="2436274"/>
                    <a:pt x="758593" y="2498979"/>
                    <a:pt x="802053" y="2559474"/>
                  </a:cubicBezTo>
                  <a:cubicBezTo>
                    <a:pt x="823691" y="2589860"/>
                    <a:pt x="846343" y="2619509"/>
                    <a:pt x="869455" y="2648790"/>
                  </a:cubicBezTo>
                  <a:cubicBezTo>
                    <a:pt x="892934" y="2677978"/>
                    <a:pt x="916874" y="2706983"/>
                    <a:pt x="941644" y="2735343"/>
                  </a:cubicBezTo>
                  <a:cubicBezTo>
                    <a:pt x="1040443" y="2848784"/>
                    <a:pt x="1149740" y="2953385"/>
                    <a:pt x="1267324" y="3048041"/>
                  </a:cubicBezTo>
                  <a:cubicBezTo>
                    <a:pt x="1282240" y="3059642"/>
                    <a:pt x="1296697" y="3071797"/>
                    <a:pt x="1311706" y="3083214"/>
                  </a:cubicBezTo>
                  <a:lnTo>
                    <a:pt x="1356916" y="3117467"/>
                  </a:lnTo>
                  <a:lnTo>
                    <a:pt x="1402771" y="3150892"/>
                  </a:lnTo>
                  <a:lnTo>
                    <a:pt x="1449454" y="3183212"/>
                  </a:lnTo>
                  <a:cubicBezTo>
                    <a:pt x="1512252" y="3225383"/>
                    <a:pt x="1576798" y="3265252"/>
                    <a:pt x="1643463" y="3301716"/>
                  </a:cubicBezTo>
                  <a:cubicBezTo>
                    <a:pt x="1776608" y="3374549"/>
                    <a:pt x="1917396" y="3435137"/>
                    <a:pt x="2064352" y="3476665"/>
                  </a:cubicBezTo>
                  <a:cubicBezTo>
                    <a:pt x="2211217" y="3518100"/>
                    <a:pt x="2363422" y="3541120"/>
                    <a:pt x="2516088" y="3544618"/>
                  </a:cubicBezTo>
                  <a:lnTo>
                    <a:pt x="2573268" y="3544986"/>
                  </a:lnTo>
                  <a:cubicBezTo>
                    <a:pt x="2591776" y="3544710"/>
                    <a:pt x="2610191" y="3544158"/>
                    <a:pt x="2628607" y="3542868"/>
                  </a:cubicBezTo>
                  <a:cubicBezTo>
                    <a:pt x="2665346" y="3540198"/>
                    <a:pt x="2701901" y="3535779"/>
                    <a:pt x="2737811" y="3528781"/>
                  </a:cubicBezTo>
                  <a:cubicBezTo>
                    <a:pt x="2809725" y="3515061"/>
                    <a:pt x="2879428" y="3492318"/>
                    <a:pt x="2945356" y="3461379"/>
                  </a:cubicBezTo>
                  <a:cubicBezTo>
                    <a:pt x="3011467" y="3430718"/>
                    <a:pt x="3073620" y="3391400"/>
                    <a:pt x="3132366" y="3346834"/>
                  </a:cubicBezTo>
                  <a:cubicBezTo>
                    <a:pt x="3191204" y="3302453"/>
                    <a:pt x="3246359" y="3252086"/>
                    <a:pt x="3299304" y="3198588"/>
                  </a:cubicBezTo>
                  <a:cubicBezTo>
                    <a:pt x="3352341" y="3145091"/>
                    <a:pt x="3402800" y="3088002"/>
                    <a:pt x="3452982" y="3029625"/>
                  </a:cubicBezTo>
                  <a:cubicBezTo>
                    <a:pt x="3478027" y="3000344"/>
                    <a:pt x="3502704" y="2970603"/>
                    <a:pt x="3527474" y="2940494"/>
                  </a:cubicBezTo>
                  <a:lnTo>
                    <a:pt x="3602148" y="2849797"/>
                  </a:lnTo>
                  <a:cubicBezTo>
                    <a:pt x="3652332" y="2789025"/>
                    <a:pt x="3702514" y="2727056"/>
                    <a:pt x="3756380" y="2667021"/>
                  </a:cubicBezTo>
                  <a:cubicBezTo>
                    <a:pt x="3783358" y="2637004"/>
                    <a:pt x="3810982" y="2607354"/>
                    <a:pt x="3839435" y="2578074"/>
                  </a:cubicBezTo>
                  <a:lnTo>
                    <a:pt x="3882619" y="2534428"/>
                  </a:lnTo>
                  <a:cubicBezTo>
                    <a:pt x="3897167" y="2519972"/>
                    <a:pt x="3913189" y="2504595"/>
                    <a:pt x="3928934" y="2490139"/>
                  </a:cubicBezTo>
                  <a:cubicBezTo>
                    <a:pt x="3992100" y="2431485"/>
                    <a:pt x="4061527" y="2378448"/>
                    <a:pt x="4134085" y="2332041"/>
                  </a:cubicBezTo>
                  <a:cubicBezTo>
                    <a:pt x="4206550" y="2285449"/>
                    <a:pt x="4282606" y="2246684"/>
                    <a:pt x="4354888" y="2211603"/>
                  </a:cubicBezTo>
                  <a:cubicBezTo>
                    <a:pt x="4390982" y="2194108"/>
                    <a:pt x="4426156" y="2177350"/>
                    <a:pt x="4459212" y="2160131"/>
                  </a:cubicBezTo>
                  <a:cubicBezTo>
                    <a:pt x="4492360" y="2143097"/>
                    <a:pt x="4523574" y="2125878"/>
                    <a:pt x="4551935" y="2106817"/>
                  </a:cubicBezTo>
                  <a:cubicBezTo>
                    <a:pt x="4609023" y="2069250"/>
                    <a:pt x="4655246" y="2024592"/>
                    <a:pt x="4693090" y="1969437"/>
                  </a:cubicBezTo>
                  <a:cubicBezTo>
                    <a:pt x="4730658" y="1914375"/>
                    <a:pt x="4760308" y="1850104"/>
                    <a:pt x="4782498" y="1781137"/>
                  </a:cubicBezTo>
                  <a:cubicBezTo>
                    <a:pt x="4804506" y="1712263"/>
                    <a:pt x="4818593" y="1637956"/>
                    <a:pt x="4826512" y="1564478"/>
                  </a:cubicBezTo>
                  <a:cubicBezTo>
                    <a:pt x="4834154" y="1490722"/>
                    <a:pt x="4835812" y="1416784"/>
                    <a:pt x="4834247" y="1343582"/>
                  </a:cubicBezTo>
                  <a:cubicBezTo>
                    <a:pt x="4831944" y="1270288"/>
                    <a:pt x="4826972" y="1197638"/>
                    <a:pt x="4819882" y="1125541"/>
                  </a:cubicBezTo>
                  <a:cubicBezTo>
                    <a:pt x="4812792" y="1053444"/>
                    <a:pt x="4802019" y="981714"/>
                    <a:pt x="4786918" y="910907"/>
                  </a:cubicBezTo>
                  <a:cubicBezTo>
                    <a:pt x="4772001" y="840007"/>
                    <a:pt x="4754230" y="769935"/>
                    <a:pt x="4735354" y="700048"/>
                  </a:cubicBezTo>
                  <a:cubicBezTo>
                    <a:pt x="4697603" y="560365"/>
                    <a:pt x="4653220" y="421051"/>
                    <a:pt x="4595028" y="285972"/>
                  </a:cubicBezTo>
                  <a:cubicBezTo>
                    <a:pt x="4565931" y="218433"/>
                    <a:pt x="4534072" y="151815"/>
                    <a:pt x="4499577" y="86313"/>
                  </a:cubicBezTo>
                  <a:lnTo>
                    <a:pt x="4449808" y="0"/>
                  </a:lnTo>
                  <a:lnTo>
                    <a:pt x="4876728" y="0"/>
                  </a:lnTo>
                  <a:lnTo>
                    <a:pt x="4945109" y="122534"/>
                  </a:lnTo>
                  <a:cubicBezTo>
                    <a:pt x="4982860" y="198498"/>
                    <a:pt x="5017022" y="276581"/>
                    <a:pt x="5047868" y="356228"/>
                  </a:cubicBezTo>
                  <a:cubicBezTo>
                    <a:pt x="5055418" y="376209"/>
                    <a:pt x="5063244" y="396097"/>
                    <a:pt x="5070058" y="416355"/>
                  </a:cubicBezTo>
                  <a:lnTo>
                    <a:pt x="5090408" y="477311"/>
                  </a:lnTo>
                  <a:lnTo>
                    <a:pt x="5108455" y="539096"/>
                  </a:lnTo>
                  <a:cubicBezTo>
                    <a:pt x="5114348" y="559721"/>
                    <a:pt x="5119136" y="580715"/>
                    <a:pt x="5124292" y="601524"/>
                  </a:cubicBezTo>
                  <a:cubicBezTo>
                    <a:pt x="5163702" y="768923"/>
                    <a:pt x="5177698" y="942490"/>
                    <a:pt x="5173278" y="1114583"/>
                  </a:cubicBezTo>
                  <a:cubicBezTo>
                    <a:pt x="5170976" y="1200677"/>
                    <a:pt x="5161860" y="1286585"/>
                    <a:pt x="5145931" y="1371021"/>
                  </a:cubicBezTo>
                  <a:cubicBezTo>
                    <a:pt x="5129909" y="1455457"/>
                    <a:pt x="5107718" y="1538328"/>
                    <a:pt x="5082213" y="1619356"/>
                  </a:cubicBezTo>
                  <a:cubicBezTo>
                    <a:pt x="5056800" y="1700569"/>
                    <a:pt x="5029544" y="1779572"/>
                    <a:pt x="4997316" y="1859404"/>
                  </a:cubicBezTo>
                  <a:cubicBezTo>
                    <a:pt x="4981204" y="1899274"/>
                    <a:pt x="4963708" y="1939143"/>
                    <a:pt x="4943912" y="1978737"/>
                  </a:cubicBezTo>
                  <a:cubicBezTo>
                    <a:pt x="4923746" y="2018146"/>
                    <a:pt x="4901464" y="2057372"/>
                    <a:pt x="4875222" y="2094940"/>
                  </a:cubicBezTo>
                  <a:cubicBezTo>
                    <a:pt x="4849348" y="2132691"/>
                    <a:pt x="4819790" y="2168879"/>
                    <a:pt x="4787286" y="2202210"/>
                  </a:cubicBezTo>
                  <a:cubicBezTo>
                    <a:pt x="4770989" y="2218785"/>
                    <a:pt x="4754046" y="2234714"/>
                    <a:pt x="4736644" y="2249815"/>
                  </a:cubicBezTo>
                  <a:cubicBezTo>
                    <a:pt x="4719240" y="2264824"/>
                    <a:pt x="4701285" y="2278912"/>
                    <a:pt x="4683238" y="2292447"/>
                  </a:cubicBezTo>
                  <a:cubicBezTo>
                    <a:pt x="4610681" y="2346405"/>
                    <a:pt x="4537202" y="2386828"/>
                    <a:pt x="4470262" y="2426789"/>
                  </a:cubicBezTo>
                  <a:cubicBezTo>
                    <a:pt x="4402953" y="2466382"/>
                    <a:pt x="4340892" y="2505700"/>
                    <a:pt x="4283066" y="2549069"/>
                  </a:cubicBezTo>
                  <a:cubicBezTo>
                    <a:pt x="4253970" y="2570523"/>
                    <a:pt x="4226163" y="2593267"/>
                    <a:pt x="4199183" y="2616930"/>
                  </a:cubicBezTo>
                  <a:cubicBezTo>
                    <a:pt x="4172021" y="2640319"/>
                    <a:pt x="4145871" y="2665087"/>
                    <a:pt x="4120364" y="2690501"/>
                  </a:cubicBezTo>
                  <a:cubicBezTo>
                    <a:pt x="4107474" y="2703392"/>
                    <a:pt x="4095412" y="2716006"/>
                    <a:pt x="4082336" y="2729819"/>
                  </a:cubicBezTo>
                  <a:lnTo>
                    <a:pt x="4043203" y="2771715"/>
                  </a:lnTo>
                  <a:lnTo>
                    <a:pt x="3964753" y="2856794"/>
                  </a:lnTo>
                  <a:cubicBezTo>
                    <a:pt x="3911992" y="2913790"/>
                    <a:pt x="3857574" y="2970603"/>
                    <a:pt x="3802510" y="3028152"/>
                  </a:cubicBezTo>
                  <a:cubicBezTo>
                    <a:pt x="3774980" y="3056880"/>
                    <a:pt x="3746896" y="3085517"/>
                    <a:pt x="3718628" y="3114245"/>
                  </a:cubicBezTo>
                  <a:cubicBezTo>
                    <a:pt x="3690175" y="3142789"/>
                    <a:pt x="3661263" y="3171149"/>
                    <a:pt x="3631890" y="3199417"/>
                  </a:cubicBezTo>
                  <a:cubicBezTo>
                    <a:pt x="3573236" y="3255954"/>
                    <a:pt x="3511636" y="3310924"/>
                    <a:pt x="3446812" y="3363224"/>
                  </a:cubicBezTo>
                  <a:cubicBezTo>
                    <a:pt x="3382082" y="3415524"/>
                    <a:pt x="3313484" y="3464694"/>
                    <a:pt x="3240927" y="3508616"/>
                  </a:cubicBezTo>
                  <a:cubicBezTo>
                    <a:pt x="3168369" y="3552444"/>
                    <a:pt x="3091484" y="3590565"/>
                    <a:pt x="3011284" y="3620399"/>
                  </a:cubicBezTo>
                  <a:cubicBezTo>
                    <a:pt x="2931083" y="3650324"/>
                    <a:pt x="2847753" y="3671870"/>
                    <a:pt x="2763501" y="3684208"/>
                  </a:cubicBezTo>
                  <a:cubicBezTo>
                    <a:pt x="2721330" y="3690193"/>
                    <a:pt x="2679066" y="3694429"/>
                    <a:pt x="2636710" y="3695994"/>
                  </a:cubicBezTo>
                  <a:lnTo>
                    <a:pt x="2605035" y="3697008"/>
                  </a:lnTo>
                  <a:lnTo>
                    <a:pt x="2573360" y="3697191"/>
                  </a:lnTo>
                  <a:lnTo>
                    <a:pt x="2511852" y="3695810"/>
                  </a:lnTo>
                  <a:cubicBezTo>
                    <a:pt x="2184330" y="3685037"/>
                    <a:pt x="1858557" y="3613861"/>
                    <a:pt x="1554976" y="3483386"/>
                  </a:cubicBezTo>
                  <a:cubicBezTo>
                    <a:pt x="1479195" y="3450606"/>
                    <a:pt x="1404704" y="3414327"/>
                    <a:pt x="1332515" y="3373997"/>
                  </a:cubicBezTo>
                  <a:cubicBezTo>
                    <a:pt x="1260050" y="3333943"/>
                    <a:pt x="1189794" y="3289838"/>
                    <a:pt x="1121840" y="3242233"/>
                  </a:cubicBezTo>
                  <a:cubicBezTo>
                    <a:pt x="986117" y="3147025"/>
                    <a:pt x="859417" y="3038557"/>
                    <a:pt x="742662" y="2920052"/>
                  </a:cubicBezTo>
                  <a:cubicBezTo>
                    <a:pt x="626000" y="2801823"/>
                    <a:pt x="518821" y="2670797"/>
                    <a:pt x="426282" y="2530745"/>
                  </a:cubicBezTo>
                  <a:cubicBezTo>
                    <a:pt x="333652" y="2390418"/>
                    <a:pt x="254741" y="2240700"/>
                    <a:pt x="190562" y="2084350"/>
                  </a:cubicBezTo>
                  <a:cubicBezTo>
                    <a:pt x="126292" y="1928094"/>
                    <a:pt x="77858" y="1764932"/>
                    <a:pt x="45078" y="1598454"/>
                  </a:cubicBezTo>
                  <a:cubicBezTo>
                    <a:pt x="28504" y="1515216"/>
                    <a:pt x="16903" y="1430964"/>
                    <a:pt x="9077" y="1346437"/>
                  </a:cubicBezTo>
                  <a:cubicBezTo>
                    <a:pt x="2262" y="1261817"/>
                    <a:pt x="-1421" y="1176828"/>
                    <a:pt x="513" y="1091933"/>
                  </a:cubicBezTo>
                  <a:cubicBezTo>
                    <a:pt x="1986" y="1007036"/>
                    <a:pt x="8063" y="922232"/>
                    <a:pt x="18468" y="838073"/>
                  </a:cubicBezTo>
                  <a:cubicBezTo>
                    <a:pt x="28689" y="753822"/>
                    <a:pt x="43237" y="670215"/>
                    <a:pt x="61652" y="587528"/>
                  </a:cubicBezTo>
                  <a:cubicBezTo>
                    <a:pt x="98300" y="422156"/>
                    <a:pt x="149679" y="260283"/>
                    <a:pt x="214870" y="10448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6160BCB-9856-41AA-A8B4-C000F9D31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762601 w 5207741"/>
                <a:gd name="connsiteY1" fmla="*/ 0 h 3738815"/>
                <a:gd name="connsiteX2" fmla="*/ 717282 w 5207741"/>
                <a:gd name="connsiteY2" fmla="*/ 76130 h 3738815"/>
                <a:gd name="connsiteX3" fmla="*/ 628158 w 5207741"/>
                <a:gd name="connsiteY3" fmla="*/ 264800 h 3738815"/>
                <a:gd name="connsiteX4" fmla="*/ 460483 w 5207741"/>
                <a:gd name="connsiteY4" fmla="*/ 1110997 h 3738815"/>
                <a:gd name="connsiteX5" fmla="*/ 599705 w 5207741"/>
                <a:gd name="connsiteY5" fmla="*/ 1885190 h 3738815"/>
                <a:gd name="connsiteX6" fmla="*/ 982566 w 5207741"/>
                <a:gd name="connsiteY6" fmla="*/ 2534986 h 3738815"/>
                <a:gd name="connsiteX7" fmla="*/ 1690186 w 5207741"/>
                <a:gd name="connsiteY7" fmla="*/ 3078339 h 3738815"/>
                <a:gd name="connsiteX8" fmla="*/ 2582147 w 5207741"/>
                <a:gd name="connsiteY8" fmla="*/ 3278517 h 3738815"/>
                <a:gd name="connsiteX9" fmla="*/ 3046773 w 5207741"/>
                <a:gd name="connsiteY9" fmla="*/ 3124195 h 3738815"/>
                <a:gd name="connsiteX10" fmla="*/ 3534327 w 5207741"/>
                <a:gd name="connsiteY10" fmla="*/ 2653491 h 3738815"/>
                <a:gd name="connsiteX11" fmla="*/ 3788371 w 5207741"/>
                <a:gd name="connsiteY11" fmla="*/ 2381860 h 3738815"/>
                <a:gd name="connsiteX12" fmla="*/ 4381538 w 5207741"/>
                <a:gd name="connsiteY12" fmla="*/ 1954710 h 3738815"/>
                <a:gd name="connsiteX13" fmla="*/ 4572876 w 5207741"/>
                <a:gd name="connsiteY13" fmla="*/ 1832613 h 3738815"/>
                <a:gd name="connsiteX14" fmla="*/ 4687698 w 5207741"/>
                <a:gd name="connsiteY14" fmla="*/ 1584555 h 3738815"/>
                <a:gd name="connsiteX15" fmla="*/ 4694328 w 5207741"/>
                <a:gd name="connsiteY15" fmla="*/ 722704 h 3738815"/>
                <a:gd name="connsiteX16" fmla="*/ 4427822 w 5207741"/>
                <a:gd name="connsiteY16" fmla="*/ 101669 h 3738815"/>
                <a:gd name="connsiteX17" fmla="*/ 4357980 w 5207741"/>
                <a:gd name="connsiteY17" fmla="*/ 0 h 3738815"/>
                <a:gd name="connsiteX18" fmla="*/ 4900539 w 5207741"/>
                <a:gd name="connsiteY18" fmla="*/ 0 h 3738815"/>
                <a:gd name="connsiteX19" fmla="*/ 5023799 w 5207741"/>
                <a:gd name="connsiteY19" fmla="*/ 256448 h 3738815"/>
                <a:gd name="connsiteX20" fmla="*/ 5131054 w 5207741"/>
                <a:gd name="connsiteY20" fmla="*/ 1708493 h 3738815"/>
                <a:gd name="connsiteX21" fmla="*/ 4116721 w 5207741"/>
                <a:gd name="connsiteY21" fmla="*/ 2704502 h 3738815"/>
                <a:gd name="connsiteX22" fmla="*/ 2582056 w 5207741"/>
                <a:gd name="connsiteY22" fmla="*/ 3738815 h 3738815"/>
                <a:gd name="connsiteX23" fmla="*/ 632301 w 5207741"/>
                <a:gd name="connsiteY23" fmla="*/ 2833780 h 3738815"/>
                <a:gd name="connsiteX24" fmla="*/ 0 w 5207741"/>
                <a:gd name="connsiteY24" fmla="*/ 1110906 h 3738815"/>
                <a:gd name="connsiteX25" fmla="*/ 202913 w 5207741"/>
                <a:gd name="connsiteY25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762601" y="0"/>
                  </a:lnTo>
                  <a:lnTo>
                    <a:pt x="717282" y="76130"/>
                  </a:lnTo>
                  <a:cubicBezTo>
                    <a:pt x="684728" y="137306"/>
                    <a:pt x="654998" y="200230"/>
                    <a:pt x="628158" y="264800"/>
                  </a:cubicBezTo>
                  <a:cubicBezTo>
                    <a:pt x="516927" y="532471"/>
                    <a:pt x="460483" y="817176"/>
                    <a:pt x="460483" y="1110997"/>
                  </a:cubicBezTo>
                  <a:cubicBezTo>
                    <a:pt x="460483" y="1378024"/>
                    <a:pt x="507351" y="1638514"/>
                    <a:pt x="599705" y="1885190"/>
                  </a:cubicBezTo>
                  <a:cubicBezTo>
                    <a:pt x="688836" y="2123213"/>
                    <a:pt x="817654" y="2341899"/>
                    <a:pt x="982566" y="2534986"/>
                  </a:cubicBezTo>
                  <a:cubicBezTo>
                    <a:pt x="1177587" y="2763432"/>
                    <a:pt x="1422331" y="2951271"/>
                    <a:pt x="1690186" y="3078339"/>
                  </a:cubicBezTo>
                  <a:cubicBezTo>
                    <a:pt x="1970289" y="3211208"/>
                    <a:pt x="2270370" y="3278517"/>
                    <a:pt x="2582147" y="3278517"/>
                  </a:cubicBezTo>
                  <a:cubicBezTo>
                    <a:pt x="2751940" y="3278517"/>
                    <a:pt x="2895213" y="3230912"/>
                    <a:pt x="3046773" y="3124195"/>
                  </a:cubicBezTo>
                  <a:cubicBezTo>
                    <a:pt x="3210120" y="3009188"/>
                    <a:pt x="3367573" y="2836358"/>
                    <a:pt x="3534327" y="2653491"/>
                  </a:cubicBezTo>
                  <a:cubicBezTo>
                    <a:pt x="3615264" y="2564727"/>
                    <a:pt x="3698871" y="2472925"/>
                    <a:pt x="3788371" y="2381860"/>
                  </a:cubicBezTo>
                  <a:cubicBezTo>
                    <a:pt x="4015803" y="2150375"/>
                    <a:pt x="4227214" y="2037303"/>
                    <a:pt x="4381538" y="1954710"/>
                  </a:cubicBezTo>
                  <a:cubicBezTo>
                    <a:pt x="4479325" y="1902317"/>
                    <a:pt x="4536506" y="1870826"/>
                    <a:pt x="4572876" y="1832613"/>
                  </a:cubicBezTo>
                  <a:cubicBezTo>
                    <a:pt x="4615601" y="1787772"/>
                    <a:pt x="4654274" y="1704257"/>
                    <a:pt x="4687698" y="1584555"/>
                  </a:cubicBezTo>
                  <a:cubicBezTo>
                    <a:pt x="4765044" y="1307676"/>
                    <a:pt x="4767254" y="1017723"/>
                    <a:pt x="4694328" y="722704"/>
                  </a:cubicBezTo>
                  <a:cubicBezTo>
                    <a:pt x="4642396" y="512766"/>
                    <a:pt x="4551463" y="301482"/>
                    <a:pt x="4427822" y="101669"/>
                  </a:cubicBezTo>
                  <a:lnTo>
                    <a:pt x="4357980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BE7FD8-DDBE-4757-AEA0-50DEA9A49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2599" y="-1438"/>
              <a:ext cx="5207741" cy="3738815"/>
            </a:xfrm>
            <a:custGeom>
              <a:avLst/>
              <a:gdLst>
                <a:gd name="connsiteX0" fmla="*/ 244572 w 5207741"/>
                <a:gd name="connsiteY0" fmla="*/ 0 h 3738815"/>
                <a:gd name="connsiteX1" fmla="*/ 869557 w 5207741"/>
                <a:gd name="connsiteY1" fmla="*/ 0 h 3738815"/>
                <a:gd name="connsiteX2" fmla="*/ 798472 w 5207741"/>
                <a:gd name="connsiteY2" fmla="*/ 119401 h 3738815"/>
                <a:gd name="connsiteX3" fmla="*/ 713145 w 5207741"/>
                <a:gd name="connsiteY3" fmla="*/ 300066 h 3738815"/>
                <a:gd name="connsiteX4" fmla="*/ 552561 w 5207741"/>
                <a:gd name="connsiteY4" fmla="*/ 1110906 h 3738815"/>
                <a:gd name="connsiteX5" fmla="*/ 685890 w 5207741"/>
                <a:gd name="connsiteY5" fmla="*/ 1852779 h 3738815"/>
                <a:gd name="connsiteX6" fmla="*/ 1052546 w 5207741"/>
                <a:gd name="connsiteY6" fmla="*/ 2475043 h 3738815"/>
                <a:gd name="connsiteX7" fmla="*/ 1729596 w 5207741"/>
                <a:gd name="connsiteY7" fmla="*/ 2995009 h 3738815"/>
                <a:gd name="connsiteX8" fmla="*/ 2582147 w 5207741"/>
                <a:gd name="connsiteY8" fmla="*/ 3186347 h 3738815"/>
                <a:gd name="connsiteX9" fmla="*/ 3466281 w 5207741"/>
                <a:gd name="connsiteY9" fmla="*/ 2591430 h 3738815"/>
                <a:gd name="connsiteX10" fmla="*/ 3722720 w 5207741"/>
                <a:gd name="connsiteY10" fmla="*/ 2317314 h 3738815"/>
                <a:gd name="connsiteX11" fmla="*/ 4338077 w 5207741"/>
                <a:gd name="connsiteY11" fmla="*/ 1873497 h 3738815"/>
                <a:gd name="connsiteX12" fmla="*/ 4506212 w 5207741"/>
                <a:gd name="connsiteY12" fmla="*/ 1769080 h 3738815"/>
                <a:gd name="connsiteX13" fmla="*/ 4599026 w 5207741"/>
                <a:gd name="connsiteY13" fmla="*/ 1559787 h 3738815"/>
                <a:gd name="connsiteX14" fmla="*/ 4605012 w 5207741"/>
                <a:gd name="connsiteY14" fmla="*/ 744803 h 3738815"/>
                <a:gd name="connsiteX15" fmla="*/ 4349253 w 5207741"/>
                <a:gd name="connsiteY15" fmla="*/ 149548 h 3738815"/>
                <a:gd name="connsiteX16" fmla="*/ 4246488 w 5207741"/>
                <a:gd name="connsiteY16" fmla="*/ 0 h 3738815"/>
                <a:gd name="connsiteX17" fmla="*/ 4900539 w 5207741"/>
                <a:gd name="connsiteY17" fmla="*/ 0 h 3738815"/>
                <a:gd name="connsiteX18" fmla="*/ 5023799 w 5207741"/>
                <a:gd name="connsiteY18" fmla="*/ 256448 h 3738815"/>
                <a:gd name="connsiteX19" fmla="*/ 5131054 w 5207741"/>
                <a:gd name="connsiteY19" fmla="*/ 1708493 h 3738815"/>
                <a:gd name="connsiteX20" fmla="*/ 4116721 w 5207741"/>
                <a:gd name="connsiteY20" fmla="*/ 2704502 h 3738815"/>
                <a:gd name="connsiteX21" fmla="*/ 2582056 w 5207741"/>
                <a:gd name="connsiteY21" fmla="*/ 3738815 h 3738815"/>
                <a:gd name="connsiteX22" fmla="*/ 632301 w 5207741"/>
                <a:gd name="connsiteY22" fmla="*/ 2833780 h 3738815"/>
                <a:gd name="connsiteX23" fmla="*/ 0 w 5207741"/>
                <a:gd name="connsiteY23" fmla="*/ 1110906 h 3738815"/>
                <a:gd name="connsiteX24" fmla="*/ 202913 w 5207741"/>
                <a:gd name="connsiteY24" fmla="*/ 88013 h 3738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207741" h="3738815">
                  <a:moveTo>
                    <a:pt x="244572" y="0"/>
                  </a:moveTo>
                  <a:lnTo>
                    <a:pt x="869557" y="0"/>
                  </a:lnTo>
                  <a:lnTo>
                    <a:pt x="798472" y="119401"/>
                  </a:lnTo>
                  <a:cubicBezTo>
                    <a:pt x="767299" y="177982"/>
                    <a:pt x="738835" y="238236"/>
                    <a:pt x="713145" y="300066"/>
                  </a:cubicBezTo>
                  <a:cubicBezTo>
                    <a:pt x="606611" y="556503"/>
                    <a:pt x="552561" y="829331"/>
                    <a:pt x="552561" y="1110906"/>
                  </a:cubicBezTo>
                  <a:cubicBezTo>
                    <a:pt x="552561" y="1366883"/>
                    <a:pt x="597403" y="1616415"/>
                    <a:pt x="685890" y="1852779"/>
                  </a:cubicBezTo>
                  <a:cubicBezTo>
                    <a:pt x="771247" y="2080764"/>
                    <a:pt x="894631" y="2290058"/>
                    <a:pt x="1052546" y="2475043"/>
                  </a:cubicBezTo>
                  <a:cubicBezTo>
                    <a:pt x="1239188" y="2693729"/>
                    <a:pt x="1473342" y="2873466"/>
                    <a:pt x="1729596" y="2995009"/>
                  </a:cubicBezTo>
                  <a:cubicBezTo>
                    <a:pt x="1997267" y="3121985"/>
                    <a:pt x="2284091" y="3186347"/>
                    <a:pt x="2582147" y="3186347"/>
                  </a:cubicBezTo>
                  <a:cubicBezTo>
                    <a:pt x="2908748" y="3186347"/>
                    <a:pt x="3109939" y="2982394"/>
                    <a:pt x="3466281" y="2591430"/>
                  </a:cubicBezTo>
                  <a:cubicBezTo>
                    <a:pt x="3547771" y="2502022"/>
                    <a:pt x="3632022" y="2409575"/>
                    <a:pt x="3722720" y="2317314"/>
                  </a:cubicBezTo>
                  <a:cubicBezTo>
                    <a:pt x="3959913" y="2075884"/>
                    <a:pt x="4178506" y="1958853"/>
                    <a:pt x="4338077" y="1873497"/>
                  </a:cubicBezTo>
                  <a:cubicBezTo>
                    <a:pt x="4416344" y="1831509"/>
                    <a:pt x="4478220" y="1798453"/>
                    <a:pt x="4506212" y="1769080"/>
                  </a:cubicBezTo>
                  <a:cubicBezTo>
                    <a:pt x="4537518" y="1736208"/>
                    <a:pt x="4570483" y="1661901"/>
                    <a:pt x="4599026" y="1559787"/>
                  </a:cubicBezTo>
                  <a:cubicBezTo>
                    <a:pt x="4672136" y="1298377"/>
                    <a:pt x="4674070" y="1024169"/>
                    <a:pt x="4605012" y="744803"/>
                  </a:cubicBezTo>
                  <a:cubicBezTo>
                    <a:pt x="4555290" y="543912"/>
                    <a:pt x="4468017" y="341363"/>
                    <a:pt x="4349253" y="149548"/>
                  </a:cubicBezTo>
                  <a:lnTo>
                    <a:pt x="4246488" y="0"/>
                  </a:lnTo>
                  <a:lnTo>
                    <a:pt x="4900539" y="0"/>
                  </a:lnTo>
                  <a:lnTo>
                    <a:pt x="5023799" y="256448"/>
                  </a:lnTo>
                  <a:cubicBezTo>
                    <a:pt x="5212139" y="710891"/>
                    <a:pt x="5269776" y="1212048"/>
                    <a:pt x="5131054" y="1708493"/>
                  </a:cubicBezTo>
                  <a:cubicBezTo>
                    <a:pt x="4936032" y="2406445"/>
                    <a:pt x="4583926" y="2228919"/>
                    <a:pt x="4116721" y="2704502"/>
                  </a:cubicBezTo>
                  <a:cubicBezTo>
                    <a:pt x="3649425" y="3180085"/>
                    <a:pt x="3295108" y="3738815"/>
                    <a:pt x="2582056" y="3738815"/>
                  </a:cubicBezTo>
                  <a:cubicBezTo>
                    <a:pt x="1803627" y="3738815"/>
                    <a:pt x="1105674" y="3388274"/>
                    <a:pt x="632301" y="2833780"/>
                  </a:cubicBezTo>
                  <a:cubicBezTo>
                    <a:pt x="238483" y="2372468"/>
                    <a:pt x="0" y="1770001"/>
                    <a:pt x="0" y="1110906"/>
                  </a:cubicBezTo>
                  <a:cubicBezTo>
                    <a:pt x="0" y="748072"/>
                    <a:pt x="72253" y="402411"/>
                    <a:pt x="202913" y="8801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FC4450-C88E-4D5D-99DD-0A34BCFC98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605815" y="-1438"/>
              <a:ext cx="5699636" cy="3920553"/>
            </a:xfrm>
            <a:custGeom>
              <a:avLst/>
              <a:gdLst>
                <a:gd name="connsiteX0" fmla="*/ 236526 w 5699636"/>
                <a:gd name="connsiteY0" fmla="*/ 0 h 3920553"/>
                <a:gd name="connsiteX1" fmla="*/ 639747 w 5699636"/>
                <a:gd name="connsiteY1" fmla="*/ 0 h 3920553"/>
                <a:gd name="connsiteX2" fmla="*/ 591602 w 5699636"/>
                <a:gd name="connsiteY2" fmla="*/ 108703 h 3920553"/>
                <a:gd name="connsiteX3" fmla="*/ 459286 w 5699636"/>
                <a:gd name="connsiteY3" fmla="*/ 562740 h 3920553"/>
                <a:gd name="connsiteX4" fmla="*/ 413892 w 5699636"/>
                <a:gd name="connsiteY4" fmla="*/ 1032063 h 3920553"/>
                <a:gd name="connsiteX5" fmla="*/ 453025 w 5699636"/>
                <a:gd name="connsiteY5" fmla="*/ 1501385 h 3920553"/>
                <a:gd name="connsiteX6" fmla="*/ 578251 w 5699636"/>
                <a:gd name="connsiteY6" fmla="*/ 1955698 h 3920553"/>
                <a:gd name="connsiteX7" fmla="*/ 1074276 w 5699636"/>
                <a:gd name="connsiteY7" fmla="*/ 2759357 h 3920553"/>
                <a:gd name="connsiteX8" fmla="*/ 1843958 w 5699636"/>
                <a:gd name="connsiteY8" fmla="*/ 3325729 h 3920553"/>
                <a:gd name="connsiteX9" fmla="*/ 1898743 w 5699636"/>
                <a:gd name="connsiteY9" fmla="*/ 3351419 h 3920553"/>
                <a:gd name="connsiteX10" fmla="*/ 1926183 w 5699636"/>
                <a:gd name="connsiteY10" fmla="*/ 3364309 h 3920553"/>
                <a:gd name="connsiteX11" fmla="*/ 1954267 w 5699636"/>
                <a:gd name="connsiteY11" fmla="*/ 3375727 h 3920553"/>
                <a:gd name="connsiteX12" fmla="*/ 2010435 w 5699636"/>
                <a:gd name="connsiteY12" fmla="*/ 3398655 h 3920553"/>
                <a:gd name="connsiteX13" fmla="*/ 2066970 w 5699636"/>
                <a:gd name="connsiteY13" fmla="*/ 3420569 h 3920553"/>
                <a:gd name="connsiteX14" fmla="*/ 2181884 w 5699636"/>
                <a:gd name="connsiteY14" fmla="*/ 3460439 h 3920553"/>
                <a:gd name="connsiteX15" fmla="*/ 2298915 w 5699636"/>
                <a:gd name="connsiteY15" fmla="*/ 3494600 h 3920553"/>
                <a:gd name="connsiteX16" fmla="*/ 2782326 w 5699636"/>
                <a:gd name="connsiteY16" fmla="*/ 3572314 h 3920553"/>
                <a:gd name="connsiteX17" fmla="*/ 2843833 w 5699636"/>
                <a:gd name="connsiteY17" fmla="*/ 3576274 h 3920553"/>
                <a:gd name="connsiteX18" fmla="*/ 2903961 w 5699636"/>
                <a:gd name="connsiteY18" fmla="*/ 3577194 h 3920553"/>
                <a:gd name="connsiteX19" fmla="*/ 2963904 w 5699636"/>
                <a:gd name="connsiteY19" fmla="*/ 3575261 h 3920553"/>
                <a:gd name="connsiteX20" fmla="*/ 3023662 w 5699636"/>
                <a:gd name="connsiteY20" fmla="*/ 3570380 h 3920553"/>
                <a:gd name="connsiteX21" fmla="*/ 3083053 w 5699636"/>
                <a:gd name="connsiteY21" fmla="*/ 3562462 h 3920553"/>
                <a:gd name="connsiteX22" fmla="*/ 3141983 w 5699636"/>
                <a:gd name="connsiteY22" fmla="*/ 3551320 h 3920553"/>
                <a:gd name="connsiteX23" fmla="*/ 3200176 w 5699636"/>
                <a:gd name="connsiteY23" fmla="*/ 3536680 h 3920553"/>
                <a:gd name="connsiteX24" fmla="*/ 3257633 w 5699636"/>
                <a:gd name="connsiteY24" fmla="*/ 3518909 h 3920553"/>
                <a:gd name="connsiteX25" fmla="*/ 3477516 w 5699636"/>
                <a:gd name="connsiteY25" fmla="*/ 3418175 h 3920553"/>
                <a:gd name="connsiteX26" fmla="*/ 3678982 w 5699636"/>
                <a:gd name="connsiteY26" fmla="*/ 3278585 h 3920553"/>
                <a:gd name="connsiteX27" fmla="*/ 3863784 w 5699636"/>
                <a:gd name="connsiteY27" fmla="*/ 3113397 h 3920553"/>
                <a:gd name="connsiteX28" fmla="*/ 3951994 w 5699636"/>
                <a:gd name="connsiteY28" fmla="*/ 3025185 h 3920553"/>
                <a:gd name="connsiteX29" fmla="*/ 4038271 w 5699636"/>
                <a:gd name="connsiteY29" fmla="*/ 2934489 h 3920553"/>
                <a:gd name="connsiteX30" fmla="*/ 4209537 w 5699636"/>
                <a:gd name="connsiteY30" fmla="*/ 2750241 h 3920553"/>
                <a:gd name="connsiteX31" fmla="*/ 4295998 w 5699636"/>
                <a:gd name="connsiteY31" fmla="*/ 2657978 h 3920553"/>
                <a:gd name="connsiteX32" fmla="*/ 4385130 w 5699636"/>
                <a:gd name="connsiteY32" fmla="*/ 2566728 h 3920553"/>
                <a:gd name="connsiteX33" fmla="*/ 4802060 w 5699636"/>
                <a:gd name="connsiteY33" fmla="*/ 2262318 h 3920553"/>
                <a:gd name="connsiteX34" fmla="*/ 5011721 w 5699636"/>
                <a:gd name="connsiteY34" fmla="*/ 2133685 h 3920553"/>
                <a:gd name="connsiteX35" fmla="*/ 5169267 w 5699636"/>
                <a:gd name="connsiteY35" fmla="*/ 1971075 h 3920553"/>
                <a:gd name="connsiteX36" fmla="*/ 5267146 w 5699636"/>
                <a:gd name="connsiteY36" fmla="*/ 1764268 h 3920553"/>
                <a:gd name="connsiteX37" fmla="*/ 5325432 w 5699636"/>
                <a:gd name="connsiteY37" fmla="*/ 1534533 h 3920553"/>
                <a:gd name="connsiteX38" fmla="*/ 5335468 w 5699636"/>
                <a:gd name="connsiteY38" fmla="*/ 1475879 h 3920553"/>
                <a:gd name="connsiteX39" fmla="*/ 5343939 w 5699636"/>
                <a:gd name="connsiteY39" fmla="*/ 1417133 h 3920553"/>
                <a:gd name="connsiteX40" fmla="*/ 5350293 w 5699636"/>
                <a:gd name="connsiteY40" fmla="*/ 1358203 h 3920553"/>
                <a:gd name="connsiteX41" fmla="*/ 5354896 w 5699636"/>
                <a:gd name="connsiteY41" fmla="*/ 1299089 h 3920553"/>
                <a:gd name="connsiteX42" fmla="*/ 5357476 w 5699636"/>
                <a:gd name="connsiteY42" fmla="*/ 1062816 h 3920553"/>
                <a:gd name="connsiteX43" fmla="*/ 5353884 w 5699636"/>
                <a:gd name="connsiteY43" fmla="*/ 1003886 h 3920553"/>
                <a:gd name="connsiteX44" fmla="*/ 5348452 w 5699636"/>
                <a:gd name="connsiteY44" fmla="*/ 945141 h 3920553"/>
                <a:gd name="connsiteX45" fmla="*/ 5341730 w 5699636"/>
                <a:gd name="connsiteY45" fmla="*/ 886486 h 3920553"/>
                <a:gd name="connsiteX46" fmla="*/ 5333442 w 5699636"/>
                <a:gd name="connsiteY46" fmla="*/ 828017 h 3920553"/>
                <a:gd name="connsiteX47" fmla="*/ 5285194 w 5699636"/>
                <a:gd name="connsiteY47" fmla="*/ 596624 h 3920553"/>
                <a:gd name="connsiteX48" fmla="*/ 5122400 w 5699636"/>
                <a:gd name="connsiteY48" fmla="*/ 150414 h 3920553"/>
                <a:gd name="connsiteX49" fmla="*/ 5044359 w 5699636"/>
                <a:gd name="connsiteY49" fmla="*/ 0 h 3920553"/>
                <a:gd name="connsiteX50" fmla="*/ 5463111 w 5699636"/>
                <a:gd name="connsiteY50" fmla="*/ 0 h 3920553"/>
                <a:gd name="connsiteX51" fmla="*/ 5475681 w 5699636"/>
                <a:gd name="connsiteY51" fmla="*/ 25671 h 3920553"/>
                <a:gd name="connsiteX52" fmla="*/ 5684924 w 5699636"/>
                <a:gd name="connsiteY52" fmla="*/ 830307 h 3920553"/>
                <a:gd name="connsiteX53" fmla="*/ 5699636 w 5699636"/>
                <a:gd name="connsiteY53" fmla="*/ 1116940 h 3920553"/>
                <a:gd name="connsiteX54" fmla="*/ 5699636 w 5699636"/>
                <a:gd name="connsiteY54" fmla="*/ 1116977 h 3920553"/>
                <a:gd name="connsiteX55" fmla="*/ 5684923 w 5699636"/>
                <a:gd name="connsiteY55" fmla="*/ 1403610 h 3920553"/>
                <a:gd name="connsiteX56" fmla="*/ 2849819 w 5699636"/>
                <a:gd name="connsiteY56" fmla="*/ 3920553 h 3920553"/>
                <a:gd name="connsiteX57" fmla="*/ 0 w 5699636"/>
                <a:gd name="connsiteY57" fmla="*/ 1116958 h 3920553"/>
                <a:gd name="connsiteX58" fmla="*/ 223956 w 5699636"/>
                <a:gd name="connsiteY58" fmla="*/ 25671 h 3920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699636" h="3920553">
                  <a:moveTo>
                    <a:pt x="236526" y="0"/>
                  </a:moveTo>
                  <a:lnTo>
                    <a:pt x="639747" y="0"/>
                  </a:lnTo>
                  <a:lnTo>
                    <a:pt x="591602" y="108703"/>
                  </a:lnTo>
                  <a:cubicBezTo>
                    <a:pt x="533962" y="256028"/>
                    <a:pt x="488751" y="407957"/>
                    <a:pt x="459286" y="562740"/>
                  </a:cubicBezTo>
                  <a:cubicBezTo>
                    <a:pt x="429913" y="717524"/>
                    <a:pt x="414720" y="874701"/>
                    <a:pt x="413892" y="1032063"/>
                  </a:cubicBezTo>
                  <a:cubicBezTo>
                    <a:pt x="412695" y="1189424"/>
                    <a:pt x="425953" y="1346601"/>
                    <a:pt x="453025" y="1501385"/>
                  </a:cubicBezTo>
                  <a:cubicBezTo>
                    <a:pt x="479820" y="1656260"/>
                    <a:pt x="522636" y="1808373"/>
                    <a:pt x="578251" y="1955698"/>
                  </a:cubicBezTo>
                  <a:cubicBezTo>
                    <a:pt x="690403" y="2249979"/>
                    <a:pt x="857892" y="2525294"/>
                    <a:pt x="1074276" y="2759357"/>
                  </a:cubicBezTo>
                  <a:cubicBezTo>
                    <a:pt x="1290659" y="2993419"/>
                    <a:pt x="1553634" y="3185586"/>
                    <a:pt x="1843958" y="3325729"/>
                  </a:cubicBezTo>
                  <a:lnTo>
                    <a:pt x="1898743" y="3351419"/>
                  </a:lnTo>
                  <a:lnTo>
                    <a:pt x="1926183" y="3364309"/>
                  </a:lnTo>
                  <a:lnTo>
                    <a:pt x="1954267" y="3375727"/>
                  </a:lnTo>
                  <a:lnTo>
                    <a:pt x="2010435" y="3398655"/>
                  </a:lnTo>
                  <a:cubicBezTo>
                    <a:pt x="2029126" y="3406205"/>
                    <a:pt x="2047726" y="3414400"/>
                    <a:pt x="2066970" y="3420569"/>
                  </a:cubicBezTo>
                  <a:cubicBezTo>
                    <a:pt x="2105275" y="3433644"/>
                    <a:pt x="2143303" y="3447916"/>
                    <a:pt x="2181884" y="3460439"/>
                  </a:cubicBezTo>
                  <a:lnTo>
                    <a:pt x="2298915" y="3494600"/>
                  </a:lnTo>
                  <a:cubicBezTo>
                    <a:pt x="2456368" y="3535575"/>
                    <a:pt x="2618426" y="3562001"/>
                    <a:pt x="2782326" y="3572314"/>
                  </a:cubicBezTo>
                  <a:lnTo>
                    <a:pt x="2843833" y="3576274"/>
                  </a:lnTo>
                  <a:cubicBezTo>
                    <a:pt x="2863998" y="3576826"/>
                    <a:pt x="2883888" y="3576826"/>
                    <a:pt x="2903961" y="3577194"/>
                  </a:cubicBezTo>
                  <a:cubicBezTo>
                    <a:pt x="2923942" y="3577010"/>
                    <a:pt x="2943922" y="3575813"/>
                    <a:pt x="2963904" y="3575261"/>
                  </a:cubicBezTo>
                  <a:cubicBezTo>
                    <a:pt x="2983885" y="3574156"/>
                    <a:pt x="3003681" y="3571946"/>
                    <a:pt x="3023662" y="3570380"/>
                  </a:cubicBezTo>
                  <a:cubicBezTo>
                    <a:pt x="3043458" y="3568171"/>
                    <a:pt x="3063164" y="3565040"/>
                    <a:pt x="3083053" y="3562462"/>
                  </a:cubicBezTo>
                  <a:cubicBezTo>
                    <a:pt x="3102665" y="3558963"/>
                    <a:pt x="3122278" y="3555095"/>
                    <a:pt x="3141983" y="3551320"/>
                  </a:cubicBezTo>
                  <a:cubicBezTo>
                    <a:pt x="3161318" y="3546441"/>
                    <a:pt x="3180839" y="3541929"/>
                    <a:pt x="3200176" y="3536680"/>
                  </a:cubicBezTo>
                  <a:cubicBezTo>
                    <a:pt x="3219236" y="3530695"/>
                    <a:pt x="3238664" y="3525539"/>
                    <a:pt x="3257633" y="3518909"/>
                  </a:cubicBezTo>
                  <a:cubicBezTo>
                    <a:pt x="3333689" y="3493219"/>
                    <a:pt x="3407168" y="3458781"/>
                    <a:pt x="3477516" y="3418175"/>
                  </a:cubicBezTo>
                  <a:cubicBezTo>
                    <a:pt x="3547678" y="3377109"/>
                    <a:pt x="3615080" y="3330425"/>
                    <a:pt x="3678982" y="3278585"/>
                  </a:cubicBezTo>
                  <a:cubicBezTo>
                    <a:pt x="3743069" y="3226929"/>
                    <a:pt x="3804485" y="3171406"/>
                    <a:pt x="3863784" y="3113397"/>
                  </a:cubicBezTo>
                  <a:cubicBezTo>
                    <a:pt x="3893524" y="3084484"/>
                    <a:pt x="3922989" y="3055111"/>
                    <a:pt x="3951994" y="3025185"/>
                  </a:cubicBezTo>
                  <a:cubicBezTo>
                    <a:pt x="3980999" y="2995260"/>
                    <a:pt x="4009635" y="2964967"/>
                    <a:pt x="4038271" y="2934489"/>
                  </a:cubicBezTo>
                  <a:cubicBezTo>
                    <a:pt x="4095636" y="2873625"/>
                    <a:pt x="4152264" y="2811841"/>
                    <a:pt x="4209537" y="2750241"/>
                  </a:cubicBezTo>
                  <a:lnTo>
                    <a:pt x="4295998" y="2657978"/>
                  </a:lnTo>
                  <a:cubicBezTo>
                    <a:pt x="4325002" y="2627316"/>
                    <a:pt x="4354100" y="2596930"/>
                    <a:pt x="4385130" y="2566728"/>
                  </a:cubicBezTo>
                  <a:cubicBezTo>
                    <a:pt x="4507041" y="2445278"/>
                    <a:pt x="4653446" y="2345280"/>
                    <a:pt x="4802060" y="2262318"/>
                  </a:cubicBezTo>
                  <a:cubicBezTo>
                    <a:pt x="4875630" y="2219962"/>
                    <a:pt x="4948648" y="2180276"/>
                    <a:pt x="5011721" y="2133685"/>
                  </a:cubicBezTo>
                  <a:cubicBezTo>
                    <a:pt x="5075070" y="2087370"/>
                    <a:pt x="5128016" y="2033964"/>
                    <a:pt x="5169267" y="1971075"/>
                  </a:cubicBezTo>
                  <a:cubicBezTo>
                    <a:pt x="5211162" y="1908830"/>
                    <a:pt x="5242193" y="1838206"/>
                    <a:pt x="5267146" y="1764268"/>
                  </a:cubicBezTo>
                  <a:cubicBezTo>
                    <a:pt x="5292100" y="1690329"/>
                    <a:pt x="5310699" y="1612523"/>
                    <a:pt x="5325432" y="1534533"/>
                  </a:cubicBezTo>
                  <a:cubicBezTo>
                    <a:pt x="5328746" y="1514920"/>
                    <a:pt x="5332706" y="1495492"/>
                    <a:pt x="5335468" y="1475879"/>
                  </a:cubicBezTo>
                  <a:lnTo>
                    <a:pt x="5343939" y="1417133"/>
                  </a:lnTo>
                  <a:lnTo>
                    <a:pt x="5350293" y="1358203"/>
                  </a:lnTo>
                  <a:cubicBezTo>
                    <a:pt x="5352686" y="1338590"/>
                    <a:pt x="5353240" y="1318793"/>
                    <a:pt x="5354896" y="1299089"/>
                  </a:cubicBezTo>
                  <a:cubicBezTo>
                    <a:pt x="5360513" y="1220362"/>
                    <a:pt x="5360606" y="1141451"/>
                    <a:pt x="5357476" y="1062816"/>
                  </a:cubicBezTo>
                  <a:lnTo>
                    <a:pt x="5353884" y="1003886"/>
                  </a:lnTo>
                  <a:cubicBezTo>
                    <a:pt x="5352319" y="984274"/>
                    <a:pt x="5350200" y="964753"/>
                    <a:pt x="5348452" y="945141"/>
                  </a:cubicBezTo>
                  <a:cubicBezTo>
                    <a:pt x="5346886" y="925527"/>
                    <a:pt x="5343939" y="906007"/>
                    <a:pt x="5341730" y="886486"/>
                  </a:cubicBezTo>
                  <a:cubicBezTo>
                    <a:pt x="5339704" y="866874"/>
                    <a:pt x="5336481" y="847445"/>
                    <a:pt x="5333442" y="828017"/>
                  </a:cubicBezTo>
                  <a:cubicBezTo>
                    <a:pt x="5321104" y="750211"/>
                    <a:pt x="5304990" y="673050"/>
                    <a:pt x="5285194" y="596624"/>
                  </a:cubicBezTo>
                  <a:cubicBezTo>
                    <a:pt x="5244679" y="444051"/>
                    <a:pt x="5189985" y="294700"/>
                    <a:pt x="5122400" y="150414"/>
                  </a:cubicBezTo>
                  <a:lnTo>
                    <a:pt x="5044359" y="0"/>
                  </a:lnTo>
                  <a:lnTo>
                    <a:pt x="5463111" y="0"/>
                  </a:lnTo>
                  <a:lnTo>
                    <a:pt x="5475681" y="25671"/>
                  </a:lnTo>
                  <a:cubicBezTo>
                    <a:pt x="5583839" y="277235"/>
                    <a:pt x="5655735" y="547560"/>
                    <a:pt x="5684924" y="830307"/>
                  </a:cubicBezTo>
                  <a:lnTo>
                    <a:pt x="5699636" y="1116940"/>
                  </a:lnTo>
                  <a:lnTo>
                    <a:pt x="5699636" y="1116977"/>
                  </a:lnTo>
                  <a:lnTo>
                    <a:pt x="5684923" y="1403610"/>
                  </a:lnTo>
                  <a:cubicBezTo>
                    <a:pt x="5538982" y="2817342"/>
                    <a:pt x="4325342" y="3920553"/>
                    <a:pt x="2849819" y="3920553"/>
                  </a:cubicBezTo>
                  <a:cubicBezTo>
                    <a:pt x="1275927" y="3920553"/>
                    <a:pt x="0" y="2665344"/>
                    <a:pt x="0" y="1116958"/>
                  </a:cubicBezTo>
                  <a:cubicBezTo>
                    <a:pt x="0" y="729862"/>
                    <a:pt x="79746" y="361089"/>
                    <a:pt x="223956" y="2567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005BFA-9870-466B-BA12-1A1029BD0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15" y="70576"/>
            <a:ext cx="2104365" cy="672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3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CAC3EF7C-9347-4B53-BDDE-98B045646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130" y="581890"/>
            <a:ext cx="11922825" cy="6163293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C04F49FB-A1DD-491C-BF45-CC09DD100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863"/>
            <a:ext cx="2584223" cy="285028"/>
          </a:xfrm>
        </p:spPr>
        <p:txBody>
          <a:bodyPr>
            <a:normAutofit fontScale="90000"/>
          </a:bodyPr>
          <a:lstStyle/>
          <a:p>
            <a:r>
              <a:rPr lang="nb-NO" sz="1800" dirty="0"/>
              <a:t>Læringsforhold på skolen</a:t>
            </a:r>
          </a:p>
        </p:txBody>
      </p:sp>
    </p:spTree>
    <p:extLst>
      <p:ext uri="{BB962C8B-B14F-4D97-AF65-F5344CB8AC3E}">
        <p14:creationId xmlns:p14="http://schemas.microsoft.com/office/powerpoint/2010/main" val="251423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4A38448-59B0-443F-966A-A0FF91598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57" y="712518"/>
            <a:ext cx="11981922" cy="5961413"/>
          </a:xfrm>
          <a:prstGeom prst="rect">
            <a:avLst/>
          </a:prstGeom>
        </p:spPr>
      </p:pic>
      <p:sp>
        <p:nvSpPr>
          <p:cNvPr id="4" name="Tittel 1">
            <a:extLst>
              <a:ext uri="{FF2B5EF4-FFF2-40B4-BE49-F238E27FC236}">
                <a16:creationId xmlns:a16="http://schemas.microsoft.com/office/drawing/2014/main" id="{1236BD48-8455-4F5E-86D2-147BE5E4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863"/>
            <a:ext cx="2584223" cy="285028"/>
          </a:xfrm>
        </p:spPr>
        <p:txBody>
          <a:bodyPr>
            <a:normAutofit fontScale="90000"/>
          </a:bodyPr>
          <a:lstStyle/>
          <a:p>
            <a:r>
              <a:rPr lang="nb-NO" sz="1800" dirty="0"/>
              <a:t>Læringsforhold på skolen</a:t>
            </a:r>
          </a:p>
        </p:txBody>
      </p:sp>
    </p:spTree>
    <p:extLst>
      <p:ext uri="{BB962C8B-B14F-4D97-AF65-F5344CB8AC3E}">
        <p14:creationId xmlns:p14="http://schemas.microsoft.com/office/powerpoint/2010/main" val="2147917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11C7BB-F50F-46A0-9EC3-46FD0A88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Foreldreundersøkelsen høst 2022</a:t>
            </a:r>
          </a:p>
        </p:txBody>
      </p:sp>
      <p:graphicFrame>
        <p:nvGraphicFramePr>
          <p:cNvPr id="11" name="Plassholder for innhold 2">
            <a:extLst>
              <a:ext uri="{FF2B5EF4-FFF2-40B4-BE49-F238E27FC236}">
                <a16:creationId xmlns:a16="http://schemas.microsoft.com/office/drawing/2014/main" id="{6BD62707-6E4C-9372-F9F1-C4D9BF96BEC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97763606"/>
              </p:ext>
            </p:extLst>
          </p:nvPr>
        </p:nvGraphicFramePr>
        <p:xfrm>
          <a:off x="550864" y="1628775"/>
          <a:ext cx="5400674" cy="4429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5E367D-7443-4B23-BF76-89D6F5AE2D6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b-NO" dirty="0"/>
              <a:t>Skolen behandler undersøkelsen i ledelsen og med trinnene.</a:t>
            </a:r>
          </a:p>
          <a:p>
            <a:r>
              <a:rPr lang="nb-NO" dirty="0"/>
              <a:t>Vi setter stor pris på tilbakemeldinger.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BBEA39-E057-4FA2-B488-237A720D0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034" r="-1010" b="12612"/>
          <a:stretch/>
        </p:blipFill>
        <p:spPr>
          <a:xfrm>
            <a:off x="7505822" y="3123258"/>
            <a:ext cx="3387956" cy="353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28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799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>
            <a:extLst>
              <a:ext uri="{FF2B5EF4-FFF2-40B4-BE49-F238E27FC236}">
                <a16:creationId xmlns:a16="http://schemas.microsoft.com/office/drawing/2014/main" id="{19B2E41D-5E29-4399-840C-D34F84C0E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92" y="719725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nb-NO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Å </a:t>
            </a:r>
            <a:r>
              <a:rPr lang="en-US" altLang="nb-NO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våge</a:t>
            </a:r>
            <a:r>
              <a:rPr lang="en-US" altLang="nb-NO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nb-NO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</a:t>
            </a:r>
            <a:r>
              <a:rPr lang="en-US" altLang="nb-NO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å </a:t>
            </a:r>
            <a:r>
              <a:rPr lang="en-US" altLang="nb-NO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gjøre</a:t>
            </a:r>
            <a:r>
              <a:rPr lang="en-US" altLang="nb-NO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…</a:t>
            </a:r>
            <a:r>
              <a:rPr lang="en-US" altLang="nb-NO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altLang="nb-NO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nb-NO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forskjell</a:t>
            </a:r>
            <a:r>
              <a:rPr lang="en-US" altLang="nb-NO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for </a:t>
            </a:r>
            <a:r>
              <a:rPr lang="en-US" altLang="nb-NO" sz="26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andre</a:t>
            </a:r>
            <a:endParaRPr lang="en-US" altLang="nb-NO" sz="26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Plassholder for innhold 3">
            <a:extLst>
              <a:ext uri="{FF2B5EF4-FFF2-40B4-BE49-F238E27FC236}">
                <a16:creationId xmlns:a16="http://schemas.microsoft.com/office/drawing/2014/main" id="{872240CB-DABD-48D7-BD81-0ACF293F95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60636"/>
              </p:ext>
            </p:extLst>
          </p:nvPr>
        </p:nvGraphicFramePr>
        <p:xfrm>
          <a:off x="3458629" y="1443376"/>
          <a:ext cx="7308999" cy="501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Bilde 1">
            <a:extLst>
              <a:ext uri="{FF2B5EF4-FFF2-40B4-BE49-F238E27FC236}">
                <a16:creationId xmlns:a16="http://schemas.microsoft.com/office/drawing/2014/main" id="{0E060CCB-17BC-4AF9-BE94-A57632D0E0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5183" y="400634"/>
            <a:ext cx="3312235" cy="104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tel 1">
            <a:extLst>
              <a:ext uri="{FF2B5EF4-FFF2-40B4-BE49-F238E27FC236}">
                <a16:creationId xmlns:a16="http://schemas.microsoft.com/office/drawing/2014/main" id="{7528C49B-FCE7-4D16-841D-D9E2F95AD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29135" y="894956"/>
            <a:ext cx="4382352" cy="3407159"/>
          </a:xfrm>
        </p:spPr>
        <p:txBody>
          <a:bodyPr anchor="b">
            <a:normAutofit/>
          </a:bodyPr>
          <a:lstStyle/>
          <a:p>
            <a:r>
              <a:rPr lang="nb-NO" altLang="nb-NO" sz="8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Dagens budskap</a:t>
            </a:r>
          </a:p>
        </p:txBody>
      </p:sp>
      <p:sp>
        <p:nvSpPr>
          <p:cNvPr id="7171" name="Plassholder for innhold 2">
            <a:extLst>
              <a:ext uri="{FF2B5EF4-FFF2-40B4-BE49-F238E27FC236}">
                <a16:creationId xmlns:a16="http://schemas.microsoft.com/office/drawing/2014/main" id="{BCE95BAA-8ED7-4E7C-AEC2-0D8BB493E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789" y="4110526"/>
            <a:ext cx="5467477" cy="26258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b-NO" altLang="nb-NO" sz="24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Våge å gjøre en forskjell:</a:t>
            </a:r>
          </a:p>
          <a:p>
            <a:pPr marL="0" indent="0">
              <a:buNone/>
            </a:pPr>
            <a:r>
              <a:rPr lang="nb-NO" alt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Gode valg gir gode relasjoner og gjennomføring i </a:t>
            </a:r>
            <a:r>
              <a:rPr lang="nb-NO" altLang="nb-NO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vgs</a:t>
            </a:r>
            <a:r>
              <a:rPr lang="nb-NO" altLang="nb-N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er livsmestring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BAD3DF7-A365-45AE-AA32-3E62942792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527422"/>
              </p:ext>
            </p:extLst>
          </p:nvPr>
        </p:nvGraphicFramePr>
        <p:xfrm>
          <a:off x="4721891" y="0"/>
          <a:ext cx="7211647" cy="4382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D51F1EF1-16AE-4C3A-B620-2E62C3159AA5}"/>
              </a:ext>
            </a:extLst>
          </p:cNvPr>
          <p:cNvCxnSpPr>
            <a:cxnSpLocks/>
          </p:cNvCxnSpPr>
          <p:nvPr/>
        </p:nvCxnSpPr>
        <p:spPr>
          <a:xfrm>
            <a:off x="4657723" y="4203032"/>
            <a:ext cx="7397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E3C65D7B-0747-4579-BC67-201A9E4E0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050971"/>
            <a:ext cx="5036121" cy="15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4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7458655-8F45-4BE8-92BE-E4B20843D6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31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3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409483-C100-47D8-A171-20DD10491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57175"/>
            <a:ext cx="1287462" cy="268288"/>
          </a:xfrm>
        </p:spPr>
        <p:txBody>
          <a:bodyPr>
            <a:normAutofit/>
          </a:bodyPr>
          <a:lstStyle/>
          <a:p>
            <a:r>
              <a:rPr lang="nb-NO" sz="1800" dirty="0"/>
              <a:t>Motivasjon</a:t>
            </a:r>
          </a:p>
        </p:txBody>
      </p:sp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DEE2A077-DF39-4C6F-BC47-00CBFFA01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06" y="525463"/>
            <a:ext cx="11889497" cy="59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77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E34F4ADA-C3EA-4B5B-A968-752CD34721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583" y="449766"/>
            <a:ext cx="11724118" cy="6151059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AA5F1B06-8801-4F87-BEF8-11633E2F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57175"/>
            <a:ext cx="2109210" cy="229713"/>
          </a:xfrm>
        </p:spPr>
        <p:txBody>
          <a:bodyPr>
            <a:normAutofit fontScale="90000"/>
          </a:bodyPr>
          <a:lstStyle/>
          <a:p>
            <a:r>
              <a:rPr lang="nb-NO" sz="1800" dirty="0"/>
              <a:t>Støtte fra lærerne</a:t>
            </a:r>
          </a:p>
        </p:txBody>
      </p:sp>
    </p:spTree>
    <p:extLst>
      <p:ext uri="{BB962C8B-B14F-4D97-AF65-F5344CB8AC3E}">
        <p14:creationId xmlns:p14="http://schemas.microsoft.com/office/powerpoint/2010/main" val="1046024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E30946E4-47B0-451F-8978-19B3017C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863"/>
            <a:ext cx="2078037" cy="122237"/>
          </a:xfrm>
        </p:spPr>
        <p:txBody>
          <a:bodyPr>
            <a:normAutofit fontScale="90000"/>
          </a:bodyPr>
          <a:lstStyle/>
          <a:p>
            <a:r>
              <a:rPr lang="nb-NO" sz="1800" dirty="0"/>
              <a:t>Trygt miljø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1AD3B72F-2FC8-4E61-AA7C-A45CEDF02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255" y="419099"/>
            <a:ext cx="11827823" cy="614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316246E-834F-4817-8D46-01767EFBC6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26" y="608140"/>
            <a:ext cx="12017829" cy="6042042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66CA5DE8-572B-43B9-BECF-0D9AE19E4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863"/>
            <a:ext cx="2584223" cy="285028"/>
          </a:xfrm>
        </p:spPr>
        <p:txBody>
          <a:bodyPr>
            <a:normAutofit fontScale="90000"/>
          </a:bodyPr>
          <a:lstStyle/>
          <a:p>
            <a:r>
              <a:rPr lang="nb-NO" sz="1800" dirty="0"/>
              <a:t>Dialog og medvirkning</a:t>
            </a:r>
          </a:p>
        </p:txBody>
      </p:sp>
    </p:spTree>
    <p:extLst>
      <p:ext uri="{BB962C8B-B14F-4D97-AF65-F5344CB8AC3E}">
        <p14:creationId xmlns:p14="http://schemas.microsoft.com/office/powerpoint/2010/main" val="856313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AB10302D-F008-43E9-A4CA-F96D26F37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103" y="581892"/>
            <a:ext cx="11765102" cy="6107078"/>
          </a:xfrm>
          <a:prstGeom prst="rect">
            <a:avLst/>
          </a:prstGeom>
        </p:spPr>
      </p:pic>
      <p:sp>
        <p:nvSpPr>
          <p:cNvPr id="5" name="Tittel 1">
            <a:extLst>
              <a:ext uri="{FF2B5EF4-FFF2-40B4-BE49-F238E27FC236}">
                <a16:creationId xmlns:a16="http://schemas.microsoft.com/office/drawing/2014/main" id="{A6862604-4A19-4F0A-A104-DA4980D2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296863"/>
            <a:ext cx="2584223" cy="285028"/>
          </a:xfrm>
        </p:spPr>
        <p:txBody>
          <a:bodyPr>
            <a:normAutofit/>
          </a:bodyPr>
          <a:lstStyle/>
          <a:p>
            <a:r>
              <a:rPr lang="nb-NO" sz="1800" dirty="0"/>
              <a:t>FAU og SU</a:t>
            </a:r>
          </a:p>
        </p:txBody>
      </p:sp>
    </p:spTree>
    <p:extLst>
      <p:ext uri="{BB962C8B-B14F-4D97-AF65-F5344CB8AC3E}">
        <p14:creationId xmlns:p14="http://schemas.microsoft.com/office/powerpoint/2010/main" val="4191417377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or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ekstsider">
  <a:themeElements>
    <a:clrScheme name="Papi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nse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apittel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kstsider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Blank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Avslutningside">
  <a:themeElements>
    <a:clrScheme name="Kristiansand kommune">
      <a:dk1>
        <a:srgbClr val="000000"/>
      </a:dk1>
      <a:lt1>
        <a:srgbClr val="FFFFFF"/>
      </a:lt1>
      <a:dk2>
        <a:srgbClr val="002D5A"/>
      </a:dk2>
      <a:lt2>
        <a:srgbClr val="FEFFFF"/>
      </a:lt2>
      <a:accent1>
        <a:srgbClr val="004EA7"/>
      </a:accent1>
      <a:accent2>
        <a:srgbClr val="008AD7"/>
      </a:accent2>
      <a:accent3>
        <a:srgbClr val="68B3E7"/>
      </a:accent3>
      <a:accent4>
        <a:srgbClr val="036938"/>
      </a:accent4>
      <a:accent5>
        <a:srgbClr val="008522"/>
      </a:accent5>
      <a:accent6>
        <a:srgbClr val="64A60A"/>
      </a:accent6>
      <a:hlink>
        <a:srgbClr val="008AD7"/>
      </a:hlink>
      <a:folHlink>
        <a:srgbClr val="008AD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1B385657EC39243A822D5F0DFD755F9" ma:contentTypeVersion="13" ma:contentTypeDescription="Opprett et nytt dokument." ma:contentTypeScope="" ma:versionID="fd7e37ea4489eaa5446ad4dae07814b2">
  <xsd:schema xmlns:xsd="http://www.w3.org/2001/XMLSchema" xmlns:xs="http://www.w3.org/2001/XMLSchema" xmlns:p="http://schemas.microsoft.com/office/2006/metadata/properties" xmlns:ns3="0c1afce6-e2a6-41f3-8001-68c35a4dd3a9" xmlns:ns4="a6838386-912f-4516-8f28-ebea1ff8737b" targetNamespace="http://schemas.microsoft.com/office/2006/metadata/properties" ma:root="true" ma:fieldsID="f7e02355959e1f414f255012c01a6bf9" ns3:_="" ns4:_="">
    <xsd:import namespace="0c1afce6-e2a6-41f3-8001-68c35a4dd3a9"/>
    <xsd:import namespace="a6838386-912f-4516-8f28-ebea1ff873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afce6-e2a6-41f3-8001-68c35a4dd3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38386-912f-4516-8f28-ebea1ff873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22DC00-2BAE-4258-80C1-128FA95F1E9F}">
  <ds:schemaRefs>
    <ds:schemaRef ds:uri="0c1afce6-e2a6-41f3-8001-68c35a4dd3a9"/>
    <ds:schemaRef ds:uri="a6838386-912f-4516-8f28-ebea1ff8737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2B361F-C66C-44F8-9BCF-87C3378148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B208FA-B9B6-4FD4-8956-35D282901760}">
  <ds:schemaRefs>
    <ds:schemaRef ds:uri="0c1afce6-e2a6-41f3-8001-68c35a4dd3a9"/>
    <ds:schemaRef ds:uri="a6838386-912f-4516-8f28-ebea1ff873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5745</TotalTime>
  <Words>137</Words>
  <Application>Microsoft Office PowerPoint</Application>
  <PresentationFormat>Widescreen</PresentationFormat>
  <Paragraphs>34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9</vt:i4>
      </vt:variant>
      <vt:variant>
        <vt:lpstr>Lysbildetitler</vt:lpstr>
      </vt:variant>
      <vt:variant>
        <vt:i4>13</vt:i4>
      </vt:variant>
    </vt:vector>
  </HeadingPairs>
  <TitlesOfParts>
    <vt:vector size="26" baseType="lpstr">
      <vt:lpstr>Arial</vt:lpstr>
      <vt:lpstr>Calibri</vt:lpstr>
      <vt:lpstr>Verdana</vt:lpstr>
      <vt:lpstr>Wingdings</vt:lpstr>
      <vt:lpstr>Forsider</vt:lpstr>
      <vt:lpstr>1_Forsider</vt:lpstr>
      <vt:lpstr>1_Kapittelsider</vt:lpstr>
      <vt:lpstr>1_Tekstsider</vt:lpstr>
      <vt:lpstr>Kapittelsider</vt:lpstr>
      <vt:lpstr>Tekstsider</vt:lpstr>
      <vt:lpstr>Blank</vt:lpstr>
      <vt:lpstr>1_Blank</vt:lpstr>
      <vt:lpstr>Avslutningside</vt:lpstr>
      <vt:lpstr>PowerPoint-presentasjon</vt:lpstr>
      <vt:lpstr>Å våge er å gjøre…en forskjell for andre</vt:lpstr>
      <vt:lpstr>Dagens budskap</vt:lpstr>
      <vt:lpstr>PowerPoint-presentasjon</vt:lpstr>
      <vt:lpstr>Motivasjon</vt:lpstr>
      <vt:lpstr>Støtte fra lærerne</vt:lpstr>
      <vt:lpstr>Trygt miljø</vt:lpstr>
      <vt:lpstr>Dialog og medvirkning</vt:lpstr>
      <vt:lpstr>FAU og SU</vt:lpstr>
      <vt:lpstr>Læringsforhold på skolen</vt:lpstr>
      <vt:lpstr>Læringsforhold på skolen</vt:lpstr>
      <vt:lpstr>Foreldreundersøkelsen høst 2022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Jarle Langeland</dc:creator>
  <cp:lastModifiedBy>Jarle Langeland</cp:lastModifiedBy>
  <cp:revision>4</cp:revision>
  <cp:lastPrinted>2022-08-11T17:06:12Z</cp:lastPrinted>
  <dcterms:created xsi:type="dcterms:W3CDTF">2021-08-03T11:08:06Z</dcterms:created>
  <dcterms:modified xsi:type="dcterms:W3CDTF">2023-02-23T09:57:26Z</dcterms:modified>
</cp:coreProperties>
</file>